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260" r:id="rId3"/>
    <p:sldId id="268" r:id="rId4"/>
    <p:sldId id="259" r:id="rId5"/>
    <p:sldId id="264" r:id="rId6"/>
    <p:sldId id="265" r:id="rId7"/>
    <p:sldId id="270" r:id="rId8"/>
  </p:sldIdLst>
  <p:sldSz cx="12192000" cy="6858000"/>
  <p:notesSz cx="6858000" cy="9144000"/>
  <p:embeddedFontLst>
    <p:embeddedFont>
      <p:font typeface="Noto Sans Symbols" panose="020B0604020202020204" charset="0"/>
      <p:regular r:id="rId10"/>
      <p:bold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ijD+dzbq757XHK8XUL3QCOPloiN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AFE0A2-6BCC-4864-95E0-B9AD364C54C3}">
  <a:tblStyle styleId="{62AFE0A2-6BCC-4864-95E0-B9AD364C54C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F7ED"/>
          </a:solidFill>
        </a:fill>
      </a:tcStyle>
    </a:wholeTbl>
    <a:band1H>
      <a:tcTxStyle/>
      <a:tcStyle>
        <a:tcBdr/>
        <a:fill>
          <a:solidFill>
            <a:srgbClr val="DFF0DA"/>
          </a:solidFill>
        </a:fill>
      </a:tcStyle>
    </a:band1H>
    <a:band2H>
      <a:tcTxStyle/>
      <a:tcStyle>
        <a:tcBdr/>
      </a:tcStyle>
    </a:band2H>
    <a:band1V>
      <a:tcTxStyle/>
      <a:tcStyle>
        <a:tcBdr/>
        <a:fill>
          <a:solidFill>
            <a:srgbClr val="DFF0D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1CD0387-CFAC-419A-BD00-100FD29819F7}"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233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019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3"/>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3"/>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3"/>
          <p:cNvSpPr txBox="1">
            <a:spLocks noGrp="1"/>
          </p:cNvSpPr>
          <p:nvPr>
            <p:ph type="title"/>
          </p:nvPr>
        </p:nvSpPr>
        <p:spPr>
          <a:xfrm>
            <a:off x="2611808" y="808056"/>
            <a:ext cx="7958331" cy="1077229"/>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2773599" y="2052116"/>
            <a:ext cx="7796540" cy="3997828"/>
          </a:xfrm>
          <a:prstGeom prst="rect">
            <a:avLst/>
          </a:prstGeom>
          <a:noFill/>
          <a:ln>
            <a:noFill/>
          </a:ln>
        </p:spPr>
        <p:txBody>
          <a:bodyPr spcFirstLastPara="1" wrap="square" lIns="91425" tIns="45700" rIns="91425" bIns="45700" anchor="ctr"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20" name="Google Shape;20;p13"/>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3" name="Google Shape;23;p13"/>
          <p:cNvSpPr txBox="1"/>
          <p:nvPr/>
        </p:nvSpPr>
        <p:spPr>
          <a:xfrm>
            <a:off x="2194943" y="641225"/>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b="0" i="0" u="none" strike="noStrike" cap="none">
                <a:solidFill>
                  <a:schemeClr val="accent6"/>
                </a:solidFill>
                <a:latin typeface="Noto Sans Symbols"/>
                <a:ea typeface="Noto Sans Symbols"/>
                <a:cs typeface="Noto Sans Symbols"/>
                <a:sym typeface="Noto Sans Symbols"/>
              </a:rPr>
              <a:t>◤</a:t>
            </a:r>
            <a:endParaRPr sz="1000" b="0" i="0" u="none" strike="noStrike" cap="none">
              <a:solidFill>
                <a:schemeClr val="accent6"/>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16"/>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6"/>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6"/>
          <p:cNvSpPr txBox="1">
            <a:spLocks noGrp="1"/>
          </p:cNvSpPr>
          <p:nvPr>
            <p:ph type="title"/>
          </p:nvPr>
        </p:nvSpPr>
        <p:spPr>
          <a:xfrm>
            <a:off x="2609873" y="805817"/>
            <a:ext cx="7950984" cy="1081705"/>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6"/>
          <p:cNvSpPr txBox="1">
            <a:spLocks noGrp="1"/>
          </p:cNvSpPr>
          <p:nvPr>
            <p:ph type="body" idx="1"/>
          </p:nvPr>
        </p:nvSpPr>
        <p:spPr>
          <a:xfrm>
            <a:off x="2605374" y="2052116"/>
            <a:ext cx="3891960" cy="3997828"/>
          </a:xfrm>
          <a:prstGeom prst="rect">
            <a:avLst/>
          </a:prstGeom>
          <a:noFill/>
          <a:ln>
            <a:noFill/>
          </a:ln>
        </p:spPr>
        <p:txBody>
          <a:bodyPr spcFirstLastPara="1" wrap="square" lIns="91425" tIns="45700" rIns="91425" bIns="45700" anchor="t"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47" name="Google Shape;47;p16"/>
          <p:cNvSpPr txBox="1">
            <a:spLocks noGrp="1"/>
          </p:cNvSpPr>
          <p:nvPr>
            <p:ph type="body" idx="2"/>
          </p:nvPr>
        </p:nvSpPr>
        <p:spPr>
          <a:xfrm>
            <a:off x="6666636" y="2052114"/>
            <a:ext cx="3894222" cy="3997829"/>
          </a:xfrm>
          <a:prstGeom prst="rect">
            <a:avLst/>
          </a:prstGeom>
          <a:noFill/>
          <a:ln>
            <a:noFill/>
          </a:ln>
        </p:spPr>
        <p:txBody>
          <a:bodyPr spcFirstLastPara="1" wrap="square" lIns="91425" tIns="45700" rIns="91425" bIns="45700" anchor="t"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48" name="Google Shape;48;p16"/>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6"/>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16"/>
          <p:cNvSpPr txBox="1"/>
          <p:nvPr/>
        </p:nvSpPr>
        <p:spPr>
          <a:xfrm>
            <a:off x="2196172" y="641223"/>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17"/>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7"/>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7"/>
          <p:cNvSpPr txBox="1"/>
          <p:nvPr/>
        </p:nvSpPr>
        <p:spPr>
          <a:xfrm>
            <a:off x="2193650" y="636424"/>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
        <p:nvSpPr>
          <p:cNvPr id="56" name="Google Shape;56;p17"/>
          <p:cNvSpPr txBox="1">
            <a:spLocks noGrp="1"/>
          </p:cNvSpPr>
          <p:nvPr>
            <p:ph type="title"/>
          </p:nvPr>
        </p:nvSpPr>
        <p:spPr>
          <a:xfrm>
            <a:off x="2609873" y="805818"/>
            <a:ext cx="7956560" cy="1078348"/>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7"/>
          <p:cNvSpPr txBox="1">
            <a:spLocks noGrp="1"/>
          </p:cNvSpPr>
          <p:nvPr>
            <p:ph type="body" idx="1"/>
          </p:nvPr>
        </p:nvSpPr>
        <p:spPr>
          <a:xfrm>
            <a:off x="2609285" y="2052115"/>
            <a:ext cx="3896467" cy="71381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80"/>
              <a:buNone/>
              <a:defRPr sz="2200" b="0" cap="none">
                <a:solidFill>
                  <a:schemeClr val="accent6"/>
                </a:solidFill>
              </a:defRPr>
            </a:lvl1pPr>
            <a:lvl2pPr marL="914400" lvl="1" indent="-228600" algn="l">
              <a:lnSpc>
                <a:spcPct val="120000"/>
              </a:lnSpc>
              <a:spcBef>
                <a:spcPts val="600"/>
              </a:spcBef>
              <a:spcAft>
                <a:spcPts val="0"/>
              </a:spcAft>
              <a:buSzPts val="1800"/>
              <a:buNone/>
              <a:defRPr sz="2000" b="1"/>
            </a:lvl2pPr>
            <a:lvl3pPr marL="1371600" lvl="2" indent="-228600" algn="l">
              <a:lnSpc>
                <a:spcPct val="120000"/>
              </a:lnSpc>
              <a:spcBef>
                <a:spcPts val="600"/>
              </a:spcBef>
              <a:spcAft>
                <a:spcPts val="0"/>
              </a:spcAft>
              <a:buSzPts val="1620"/>
              <a:buNone/>
              <a:defRPr sz="1800" b="1"/>
            </a:lvl3pPr>
            <a:lvl4pPr marL="1828800" lvl="3" indent="-228600" algn="l">
              <a:lnSpc>
                <a:spcPct val="120000"/>
              </a:lnSpc>
              <a:spcBef>
                <a:spcPts val="600"/>
              </a:spcBef>
              <a:spcAft>
                <a:spcPts val="0"/>
              </a:spcAft>
              <a:buSzPts val="1440"/>
              <a:buNone/>
              <a:defRPr sz="1600" b="1"/>
            </a:lvl4pPr>
            <a:lvl5pPr marL="2286000" lvl="4" indent="-228600" algn="l">
              <a:lnSpc>
                <a:spcPct val="120000"/>
              </a:lnSpc>
              <a:spcBef>
                <a:spcPts val="600"/>
              </a:spcBef>
              <a:spcAft>
                <a:spcPts val="0"/>
              </a:spcAft>
              <a:buSzPts val="1440"/>
              <a:buNone/>
              <a:defRPr sz="1600" b="1"/>
            </a:lvl5pPr>
            <a:lvl6pPr marL="2743200" lvl="5" indent="-228600" algn="l">
              <a:lnSpc>
                <a:spcPct val="120000"/>
              </a:lnSpc>
              <a:spcBef>
                <a:spcPts val="600"/>
              </a:spcBef>
              <a:spcAft>
                <a:spcPts val="0"/>
              </a:spcAft>
              <a:buSzPts val="1440"/>
              <a:buNone/>
              <a:defRPr sz="1600" b="1"/>
            </a:lvl6pPr>
            <a:lvl7pPr marL="3200400" lvl="6" indent="-228600" algn="l">
              <a:lnSpc>
                <a:spcPct val="120000"/>
              </a:lnSpc>
              <a:spcBef>
                <a:spcPts val="600"/>
              </a:spcBef>
              <a:spcAft>
                <a:spcPts val="0"/>
              </a:spcAft>
              <a:buSzPts val="1440"/>
              <a:buNone/>
              <a:defRPr sz="1600" b="1"/>
            </a:lvl7pPr>
            <a:lvl8pPr marL="3657600" lvl="7" indent="-228600" algn="l">
              <a:lnSpc>
                <a:spcPct val="120000"/>
              </a:lnSpc>
              <a:spcBef>
                <a:spcPts val="600"/>
              </a:spcBef>
              <a:spcAft>
                <a:spcPts val="0"/>
              </a:spcAft>
              <a:buSzPts val="1440"/>
              <a:buNone/>
              <a:defRPr sz="1600" b="1"/>
            </a:lvl8pPr>
            <a:lvl9pPr marL="4114800" lvl="8" indent="-228600" algn="l">
              <a:lnSpc>
                <a:spcPct val="120000"/>
              </a:lnSpc>
              <a:spcBef>
                <a:spcPts val="600"/>
              </a:spcBef>
              <a:spcAft>
                <a:spcPts val="600"/>
              </a:spcAft>
              <a:buSzPts val="1440"/>
              <a:buNone/>
              <a:defRPr sz="1600" b="1"/>
            </a:lvl9pPr>
          </a:lstStyle>
          <a:p>
            <a:endParaRPr/>
          </a:p>
        </p:txBody>
      </p:sp>
      <p:sp>
        <p:nvSpPr>
          <p:cNvPr id="58" name="Google Shape;58;p17"/>
          <p:cNvSpPr txBox="1">
            <a:spLocks noGrp="1"/>
          </p:cNvSpPr>
          <p:nvPr>
            <p:ph type="body" idx="2"/>
          </p:nvPr>
        </p:nvSpPr>
        <p:spPr>
          <a:xfrm>
            <a:off x="2609285" y="2851331"/>
            <a:ext cx="3893623" cy="3071434"/>
          </a:xfrm>
          <a:prstGeom prst="rect">
            <a:avLst/>
          </a:prstGeom>
          <a:noFill/>
          <a:ln>
            <a:noFill/>
          </a:ln>
        </p:spPr>
        <p:txBody>
          <a:bodyPr spcFirstLastPara="1" wrap="square" lIns="91425" tIns="45700" rIns="91425" bIns="45700" anchor="t"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59" name="Google Shape;59;p17"/>
          <p:cNvSpPr txBox="1">
            <a:spLocks noGrp="1"/>
          </p:cNvSpPr>
          <p:nvPr>
            <p:ph type="body" idx="3"/>
          </p:nvPr>
        </p:nvSpPr>
        <p:spPr>
          <a:xfrm>
            <a:off x="6666634" y="2052115"/>
            <a:ext cx="3899798" cy="71381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80"/>
              <a:buNone/>
              <a:defRPr sz="2200" b="0" cap="none">
                <a:solidFill>
                  <a:schemeClr val="accent6"/>
                </a:solidFill>
              </a:defRPr>
            </a:lvl1pPr>
            <a:lvl2pPr marL="914400" lvl="1" indent="-228600" algn="l">
              <a:lnSpc>
                <a:spcPct val="120000"/>
              </a:lnSpc>
              <a:spcBef>
                <a:spcPts val="600"/>
              </a:spcBef>
              <a:spcAft>
                <a:spcPts val="0"/>
              </a:spcAft>
              <a:buSzPts val="1800"/>
              <a:buNone/>
              <a:defRPr sz="2000" b="1"/>
            </a:lvl2pPr>
            <a:lvl3pPr marL="1371600" lvl="2" indent="-228600" algn="l">
              <a:lnSpc>
                <a:spcPct val="120000"/>
              </a:lnSpc>
              <a:spcBef>
                <a:spcPts val="600"/>
              </a:spcBef>
              <a:spcAft>
                <a:spcPts val="0"/>
              </a:spcAft>
              <a:buSzPts val="1620"/>
              <a:buNone/>
              <a:defRPr sz="1800" b="1"/>
            </a:lvl3pPr>
            <a:lvl4pPr marL="1828800" lvl="3" indent="-228600" algn="l">
              <a:lnSpc>
                <a:spcPct val="120000"/>
              </a:lnSpc>
              <a:spcBef>
                <a:spcPts val="600"/>
              </a:spcBef>
              <a:spcAft>
                <a:spcPts val="0"/>
              </a:spcAft>
              <a:buSzPts val="1440"/>
              <a:buNone/>
              <a:defRPr sz="1600" b="1"/>
            </a:lvl4pPr>
            <a:lvl5pPr marL="2286000" lvl="4" indent="-228600" algn="l">
              <a:lnSpc>
                <a:spcPct val="120000"/>
              </a:lnSpc>
              <a:spcBef>
                <a:spcPts val="600"/>
              </a:spcBef>
              <a:spcAft>
                <a:spcPts val="0"/>
              </a:spcAft>
              <a:buSzPts val="1440"/>
              <a:buNone/>
              <a:defRPr sz="1600" b="1"/>
            </a:lvl5pPr>
            <a:lvl6pPr marL="2743200" lvl="5" indent="-228600" algn="l">
              <a:lnSpc>
                <a:spcPct val="120000"/>
              </a:lnSpc>
              <a:spcBef>
                <a:spcPts val="600"/>
              </a:spcBef>
              <a:spcAft>
                <a:spcPts val="0"/>
              </a:spcAft>
              <a:buSzPts val="1440"/>
              <a:buNone/>
              <a:defRPr sz="1600" b="1"/>
            </a:lvl6pPr>
            <a:lvl7pPr marL="3200400" lvl="6" indent="-228600" algn="l">
              <a:lnSpc>
                <a:spcPct val="120000"/>
              </a:lnSpc>
              <a:spcBef>
                <a:spcPts val="600"/>
              </a:spcBef>
              <a:spcAft>
                <a:spcPts val="0"/>
              </a:spcAft>
              <a:buSzPts val="1440"/>
              <a:buNone/>
              <a:defRPr sz="1600" b="1"/>
            </a:lvl7pPr>
            <a:lvl8pPr marL="3657600" lvl="7" indent="-228600" algn="l">
              <a:lnSpc>
                <a:spcPct val="120000"/>
              </a:lnSpc>
              <a:spcBef>
                <a:spcPts val="600"/>
              </a:spcBef>
              <a:spcAft>
                <a:spcPts val="0"/>
              </a:spcAft>
              <a:buSzPts val="1440"/>
              <a:buNone/>
              <a:defRPr sz="1600" b="1"/>
            </a:lvl8pPr>
            <a:lvl9pPr marL="4114800" lvl="8" indent="-228600" algn="l">
              <a:lnSpc>
                <a:spcPct val="120000"/>
              </a:lnSpc>
              <a:spcBef>
                <a:spcPts val="600"/>
              </a:spcBef>
              <a:spcAft>
                <a:spcPts val="600"/>
              </a:spcAft>
              <a:buSzPts val="1440"/>
              <a:buNone/>
              <a:defRPr sz="1600" b="1"/>
            </a:lvl9pPr>
          </a:lstStyle>
          <a:p>
            <a:endParaRPr/>
          </a:p>
        </p:txBody>
      </p:sp>
      <p:sp>
        <p:nvSpPr>
          <p:cNvPr id="60" name="Google Shape;60;p17"/>
          <p:cNvSpPr txBox="1">
            <a:spLocks noGrp="1"/>
          </p:cNvSpPr>
          <p:nvPr>
            <p:ph type="body" idx="4"/>
          </p:nvPr>
        </p:nvSpPr>
        <p:spPr>
          <a:xfrm>
            <a:off x="6666635" y="2851331"/>
            <a:ext cx="3899798" cy="3071434"/>
          </a:xfrm>
          <a:prstGeom prst="rect">
            <a:avLst/>
          </a:prstGeom>
          <a:noFill/>
          <a:ln>
            <a:noFill/>
          </a:ln>
        </p:spPr>
        <p:txBody>
          <a:bodyPr spcFirstLastPara="1" wrap="square" lIns="91425" tIns="45700" rIns="91425" bIns="45700" anchor="t"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61" name="Google Shape;61;p17"/>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7"/>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18"/>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8"/>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8"/>
          <p:cNvSpPr txBox="1">
            <a:spLocks noGrp="1"/>
          </p:cNvSpPr>
          <p:nvPr>
            <p:ph type="title"/>
          </p:nvPr>
        </p:nvSpPr>
        <p:spPr>
          <a:xfrm>
            <a:off x="2611808" y="808056"/>
            <a:ext cx="7958331" cy="1077229"/>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8"/>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8"/>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71" name="Google Shape;71;p18"/>
          <p:cNvSpPr txBox="1"/>
          <p:nvPr/>
        </p:nvSpPr>
        <p:spPr>
          <a:xfrm>
            <a:off x="2196172" y="641226"/>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9"/>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9"/>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9"/>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8"/>
        <p:cNvGrpSpPr/>
        <p:nvPr/>
      </p:nvGrpSpPr>
      <p:grpSpPr>
        <a:xfrm>
          <a:off x="0" y="0"/>
          <a:ext cx="0" cy="0"/>
          <a:chOff x="0" y="0"/>
          <a:chExt cx="0" cy="0"/>
        </a:xfrm>
      </p:grpSpPr>
      <p:sp>
        <p:nvSpPr>
          <p:cNvPr id="79" name="Google Shape;79;p20"/>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0"/>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0"/>
          <p:cNvSpPr txBox="1"/>
          <p:nvPr/>
        </p:nvSpPr>
        <p:spPr>
          <a:xfrm>
            <a:off x="1554154" y="1127550"/>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
        <p:nvSpPr>
          <p:cNvPr id="82" name="Google Shape;82;p20"/>
          <p:cNvSpPr txBox="1">
            <a:spLocks noGrp="1"/>
          </p:cNvSpPr>
          <p:nvPr>
            <p:ph type="title"/>
          </p:nvPr>
        </p:nvSpPr>
        <p:spPr>
          <a:xfrm>
            <a:off x="1970323" y="1282451"/>
            <a:ext cx="2664361" cy="190324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20"/>
          <p:cNvSpPr txBox="1">
            <a:spLocks noGrp="1"/>
          </p:cNvSpPr>
          <p:nvPr>
            <p:ph type="body" idx="1"/>
          </p:nvPr>
        </p:nvSpPr>
        <p:spPr>
          <a:xfrm>
            <a:off x="5120154" y="805818"/>
            <a:ext cx="5446278" cy="5244126"/>
          </a:xfrm>
          <a:prstGeom prst="rect">
            <a:avLst/>
          </a:prstGeom>
          <a:noFill/>
          <a:ln>
            <a:noFill/>
          </a:ln>
        </p:spPr>
        <p:txBody>
          <a:bodyPr spcFirstLastPara="1" wrap="square" lIns="91425" tIns="45700" rIns="91425" bIns="45700" anchor="ctr"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84" name="Google Shape;84;p20"/>
          <p:cNvSpPr txBox="1">
            <a:spLocks noGrp="1"/>
          </p:cNvSpPr>
          <p:nvPr>
            <p:ph type="body" idx="2"/>
          </p:nvPr>
        </p:nvSpPr>
        <p:spPr>
          <a:xfrm>
            <a:off x="1970322" y="3186154"/>
            <a:ext cx="2664361" cy="2386397"/>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440"/>
              <a:buNone/>
              <a:defRPr sz="1600"/>
            </a:lvl1pPr>
            <a:lvl2pPr marL="914400" lvl="1" indent="-228600" algn="l">
              <a:lnSpc>
                <a:spcPct val="120000"/>
              </a:lnSpc>
              <a:spcBef>
                <a:spcPts val="600"/>
              </a:spcBef>
              <a:spcAft>
                <a:spcPts val="0"/>
              </a:spcAft>
              <a:buSzPts val="1260"/>
              <a:buNone/>
              <a:defRPr sz="1400"/>
            </a:lvl2pPr>
            <a:lvl3pPr marL="1371600" lvl="2" indent="-228600" algn="l">
              <a:lnSpc>
                <a:spcPct val="120000"/>
              </a:lnSpc>
              <a:spcBef>
                <a:spcPts val="600"/>
              </a:spcBef>
              <a:spcAft>
                <a:spcPts val="0"/>
              </a:spcAft>
              <a:buSzPts val="1080"/>
              <a:buNone/>
              <a:defRPr sz="1200"/>
            </a:lvl3pPr>
            <a:lvl4pPr marL="1828800" lvl="3" indent="-228600" algn="l">
              <a:lnSpc>
                <a:spcPct val="120000"/>
              </a:lnSpc>
              <a:spcBef>
                <a:spcPts val="600"/>
              </a:spcBef>
              <a:spcAft>
                <a:spcPts val="0"/>
              </a:spcAft>
              <a:buSzPts val="900"/>
              <a:buNone/>
              <a:defRPr sz="1000"/>
            </a:lvl4pPr>
            <a:lvl5pPr marL="2286000" lvl="4" indent="-228600" algn="l">
              <a:lnSpc>
                <a:spcPct val="120000"/>
              </a:lnSpc>
              <a:spcBef>
                <a:spcPts val="600"/>
              </a:spcBef>
              <a:spcAft>
                <a:spcPts val="0"/>
              </a:spcAft>
              <a:buSzPts val="900"/>
              <a:buNone/>
              <a:defRPr sz="1000"/>
            </a:lvl5pPr>
            <a:lvl6pPr marL="2743200" lvl="5" indent="-228600" algn="l">
              <a:lnSpc>
                <a:spcPct val="120000"/>
              </a:lnSpc>
              <a:spcBef>
                <a:spcPts val="600"/>
              </a:spcBef>
              <a:spcAft>
                <a:spcPts val="0"/>
              </a:spcAft>
              <a:buSzPts val="900"/>
              <a:buNone/>
              <a:defRPr sz="1000"/>
            </a:lvl6pPr>
            <a:lvl7pPr marL="3200400" lvl="6" indent="-228600" algn="l">
              <a:lnSpc>
                <a:spcPct val="120000"/>
              </a:lnSpc>
              <a:spcBef>
                <a:spcPts val="600"/>
              </a:spcBef>
              <a:spcAft>
                <a:spcPts val="0"/>
              </a:spcAft>
              <a:buSzPts val="900"/>
              <a:buNone/>
              <a:defRPr sz="1000"/>
            </a:lvl7pPr>
            <a:lvl8pPr marL="3657600" lvl="7" indent="-228600" algn="l">
              <a:lnSpc>
                <a:spcPct val="120000"/>
              </a:lnSpc>
              <a:spcBef>
                <a:spcPts val="600"/>
              </a:spcBef>
              <a:spcAft>
                <a:spcPts val="0"/>
              </a:spcAft>
              <a:buSzPts val="900"/>
              <a:buNone/>
              <a:defRPr sz="1000"/>
            </a:lvl8pPr>
            <a:lvl9pPr marL="4114800" lvl="8" indent="-228600" algn="l">
              <a:lnSpc>
                <a:spcPct val="120000"/>
              </a:lnSpc>
              <a:spcBef>
                <a:spcPts val="600"/>
              </a:spcBef>
              <a:spcAft>
                <a:spcPts val="600"/>
              </a:spcAft>
              <a:buSzPts val="900"/>
              <a:buNone/>
              <a:defRPr sz="1000"/>
            </a:lvl9pPr>
          </a:lstStyle>
          <a:p>
            <a:endParaRPr/>
          </a:p>
        </p:txBody>
      </p:sp>
      <p:sp>
        <p:nvSpPr>
          <p:cNvPr id="85" name="Google Shape;85;p20"/>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0"/>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0"/>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8"/>
        <p:cNvGrpSpPr/>
        <p:nvPr/>
      </p:nvGrpSpPr>
      <p:grpSpPr>
        <a:xfrm>
          <a:off x="0" y="0"/>
          <a:ext cx="0" cy="0"/>
          <a:chOff x="0" y="0"/>
          <a:chExt cx="0" cy="0"/>
        </a:xfrm>
      </p:grpSpPr>
      <p:sp>
        <p:nvSpPr>
          <p:cNvPr id="89" name="Google Shape;89;p21"/>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1"/>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1"/>
          <p:cNvSpPr>
            <a:spLocks noGrp="1"/>
          </p:cNvSpPr>
          <p:nvPr>
            <p:ph type="pic" idx="2"/>
          </p:nvPr>
        </p:nvSpPr>
        <p:spPr>
          <a:xfrm>
            <a:off x="6747062" y="3229"/>
            <a:ext cx="4629734" cy="6858000"/>
          </a:xfrm>
          <a:prstGeom prst="rect">
            <a:avLst/>
          </a:prstGeom>
          <a:solidFill>
            <a:schemeClr val="lt1">
              <a:alpha val="9803"/>
            </a:schemeClr>
          </a:solidFill>
          <a:ln>
            <a:noFill/>
          </a:ln>
        </p:spPr>
      </p:sp>
      <p:sp>
        <p:nvSpPr>
          <p:cNvPr id="92" name="Google Shape;92;p21"/>
          <p:cNvSpPr txBox="1"/>
          <p:nvPr/>
        </p:nvSpPr>
        <p:spPr>
          <a:xfrm>
            <a:off x="1554686" y="1127550"/>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
        <p:nvSpPr>
          <p:cNvPr id="93" name="Google Shape;93;p21"/>
          <p:cNvSpPr txBox="1">
            <a:spLocks noGrp="1"/>
          </p:cNvSpPr>
          <p:nvPr>
            <p:ph type="title"/>
          </p:nvPr>
        </p:nvSpPr>
        <p:spPr>
          <a:xfrm>
            <a:off x="1971241" y="1282452"/>
            <a:ext cx="3970986" cy="190047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1"/>
          <p:cNvSpPr txBox="1">
            <a:spLocks noGrp="1"/>
          </p:cNvSpPr>
          <p:nvPr>
            <p:ph type="body" idx="1"/>
          </p:nvPr>
        </p:nvSpPr>
        <p:spPr>
          <a:xfrm>
            <a:off x="1970322" y="3182928"/>
            <a:ext cx="3971874" cy="238639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None/>
              <a:defRPr sz="2000"/>
            </a:lvl1pPr>
            <a:lvl2pPr marL="914400" lvl="1" indent="-228600" algn="l">
              <a:lnSpc>
                <a:spcPct val="120000"/>
              </a:lnSpc>
              <a:spcBef>
                <a:spcPts val="600"/>
              </a:spcBef>
              <a:spcAft>
                <a:spcPts val="0"/>
              </a:spcAft>
              <a:buSzPts val="1260"/>
              <a:buNone/>
              <a:defRPr sz="1400"/>
            </a:lvl2pPr>
            <a:lvl3pPr marL="1371600" lvl="2" indent="-228600" algn="l">
              <a:lnSpc>
                <a:spcPct val="120000"/>
              </a:lnSpc>
              <a:spcBef>
                <a:spcPts val="600"/>
              </a:spcBef>
              <a:spcAft>
                <a:spcPts val="0"/>
              </a:spcAft>
              <a:buSzPts val="1080"/>
              <a:buNone/>
              <a:defRPr sz="1200"/>
            </a:lvl3pPr>
            <a:lvl4pPr marL="1828800" lvl="3" indent="-228600" algn="l">
              <a:lnSpc>
                <a:spcPct val="120000"/>
              </a:lnSpc>
              <a:spcBef>
                <a:spcPts val="600"/>
              </a:spcBef>
              <a:spcAft>
                <a:spcPts val="0"/>
              </a:spcAft>
              <a:buSzPts val="900"/>
              <a:buNone/>
              <a:defRPr sz="1000"/>
            </a:lvl4pPr>
            <a:lvl5pPr marL="2286000" lvl="4" indent="-228600" algn="l">
              <a:lnSpc>
                <a:spcPct val="120000"/>
              </a:lnSpc>
              <a:spcBef>
                <a:spcPts val="600"/>
              </a:spcBef>
              <a:spcAft>
                <a:spcPts val="0"/>
              </a:spcAft>
              <a:buSzPts val="900"/>
              <a:buNone/>
              <a:defRPr sz="1000"/>
            </a:lvl5pPr>
            <a:lvl6pPr marL="2743200" lvl="5" indent="-228600" algn="l">
              <a:lnSpc>
                <a:spcPct val="120000"/>
              </a:lnSpc>
              <a:spcBef>
                <a:spcPts val="600"/>
              </a:spcBef>
              <a:spcAft>
                <a:spcPts val="0"/>
              </a:spcAft>
              <a:buSzPts val="900"/>
              <a:buNone/>
              <a:defRPr sz="1000"/>
            </a:lvl6pPr>
            <a:lvl7pPr marL="3200400" lvl="6" indent="-228600" algn="l">
              <a:lnSpc>
                <a:spcPct val="120000"/>
              </a:lnSpc>
              <a:spcBef>
                <a:spcPts val="600"/>
              </a:spcBef>
              <a:spcAft>
                <a:spcPts val="0"/>
              </a:spcAft>
              <a:buSzPts val="900"/>
              <a:buNone/>
              <a:defRPr sz="1000"/>
            </a:lvl7pPr>
            <a:lvl8pPr marL="3657600" lvl="7" indent="-228600" algn="l">
              <a:lnSpc>
                <a:spcPct val="120000"/>
              </a:lnSpc>
              <a:spcBef>
                <a:spcPts val="600"/>
              </a:spcBef>
              <a:spcAft>
                <a:spcPts val="0"/>
              </a:spcAft>
              <a:buSzPts val="900"/>
              <a:buNone/>
              <a:defRPr sz="1000"/>
            </a:lvl8pPr>
            <a:lvl9pPr marL="4114800" lvl="8" indent="-228600" algn="l">
              <a:lnSpc>
                <a:spcPct val="120000"/>
              </a:lnSpc>
              <a:spcBef>
                <a:spcPts val="600"/>
              </a:spcBef>
              <a:spcAft>
                <a:spcPts val="600"/>
              </a:spcAft>
              <a:buSzPts val="900"/>
              <a:buNone/>
              <a:defRPr sz="1000"/>
            </a:lvl9pPr>
          </a:lstStyle>
          <a:p>
            <a:endParaRPr/>
          </a:p>
        </p:txBody>
      </p:sp>
      <p:sp>
        <p:nvSpPr>
          <p:cNvPr id="95" name="Google Shape;95;p21"/>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1"/>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1"/>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8"/>
        <p:cNvGrpSpPr/>
        <p:nvPr/>
      </p:nvGrpSpPr>
      <p:grpSpPr>
        <a:xfrm>
          <a:off x="0" y="0"/>
          <a:ext cx="0" cy="0"/>
          <a:chOff x="0" y="0"/>
          <a:chExt cx="0" cy="0"/>
        </a:xfrm>
      </p:grpSpPr>
      <p:sp>
        <p:nvSpPr>
          <p:cNvPr id="99" name="Google Shape;99;p22"/>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2"/>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2"/>
          <p:cNvSpPr txBox="1"/>
          <p:nvPr/>
        </p:nvSpPr>
        <p:spPr>
          <a:xfrm>
            <a:off x="2194236" y="641225"/>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
        <p:nvSpPr>
          <p:cNvPr id="102" name="Google Shape;102;p22"/>
          <p:cNvSpPr txBox="1">
            <a:spLocks noGrp="1"/>
          </p:cNvSpPr>
          <p:nvPr>
            <p:ph type="title"/>
          </p:nvPr>
        </p:nvSpPr>
        <p:spPr>
          <a:xfrm>
            <a:off x="2611808" y="808056"/>
            <a:ext cx="7954091" cy="1077229"/>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2"/>
          <p:cNvSpPr txBox="1">
            <a:spLocks noGrp="1"/>
          </p:cNvSpPr>
          <p:nvPr>
            <p:ph type="body" idx="1"/>
          </p:nvPr>
        </p:nvSpPr>
        <p:spPr>
          <a:xfrm rot="5400000">
            <a:off x="4672955" y="152760"/>
            <a:ext cx="3997828" cy="7796540"/>
          </a:xfrm>
          <a:prstGeom prst="rect">
            <a:avLst/>
          </a:prstGeom>
          <a:noFill/>
          <a:ln>
            <a:noFill/>
          </a:ln>
        </p:spPr>
        <p:txBody>
          <a:bodyPr spcFirstLastPara="1" wrap="square" lIns="91425" tIns="45700" rIns="91425" bIns="45700" anchor="t"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104" name="Google Shape;104;p22"/>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2"/>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2"/>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7"/>
        <p:cNvGrpSpPr/>
        <p:nvPr/>
      </p:nvGrpSpPr>
      <p:grpSpPr>
        <a:xfrm>
          <a:off x="0" y="0"/>
          <a:ext cx="0" cy="0"/>
          <a:chOff x="0" y="0"/>
          <a:chExt cx="0" cy="0"/>
        </a:xfrm>
      </p:grpSpPr>
      <p:sp>
        <p:nvSpPr>
          <p:cNvPr id="108" name="Google Shape;108;p23"/>
          <p:cNvSpPr/>
          <p:nvPr/>
        </p:nvSpPr>
        <p:spPr>
          <a:xfrm>
            <a:off x="1004479" y="0"/>
            <a:ext cx="10372316" cy="6858000"/>
          </a:xfrm>
          <a:prstGeom prst="rect">
            <a:avLst/>
          </a:prstGeom>
          <a:solidFill>
            <a:schemeClr val="dk2">
              <a:alpha val="9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3"/>
          <p:cNvSpPr/>
          <p:nvPr/>
        </p:nvSpPr>
        <p:spPr>
          <a:xfrm>
            <a:off x="11377328" y="0"/>
            <a:ext cx="27432"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3"/>
          <p:cNvSpPr txBox="1"/>
          <p:nvPr/>
        </p:nvSpPr>
        <p:spPr>
          <a:xfrm rot="5400000">
            <a:off x="10337141" y="416061"/>
            <a:ext cx="41563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800">
                <a:solidFill>
                  <a:schemeClr val="accent6"/>
                </a:solidFill>
                <a:latin typeface="Noto Sans Symbols"/>
                <a:ea typeface="Noto Sans Symbols"/>
                <a:cs typeface="Noto Sans Symbols"/>
                <a:sym typeface="Noto Sans Symbols"/>
              </a:rPr>
              <a:t>◤</a:t>
            </a:r>
            <a:endParaRPr sz="1000">
              <a:solidFill>
                <a:schemeClr val="accent6"/>
              </a:solidFill>
              <a:latin typeface="Arial"/>
              <a:ea typeface="Arial"/>
              <a:cs typeface="Arial"/>
              <a:sym typeface="Arial"/>
            </a:endParaRPr>
          </a:p>
        </p:txBody>
      </p:sp>
      <p:sp>
        <p:nvSpPr>
          <p:cNvPr id="111" name="Google Shape;111;p23"/>
          <p:cNvSpPr txBox="1">
            <a:spLocks noGrp="1"/>
          </p:cNvSpPr>
          <p:nvPr>
            <p:ph type="title"/>
          </p:nvPr>
        </p:nvSpPr>
        <p:spPr>
          <a:xfrm rot="5400000">
            <a:off x="7280577" y="2764621"/>
            <a:ext cx="5244126" cy="13265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3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3"/>
          <p:cNvSpPr txBox="1">
            <a:spLocks noGrp="1"/>
          </p:cNvSpPr>
          <p:nvPr>
            <p:ph type="body" idx="1"/>
          </p:nvPr>
        </p:nvSpPr>
        <p:spPr>
          <a:xfrm rot="5400000">
            <a:off x="3302436" y="276725"/>
            <a:ext cx="5079534" cy="6466903"/>
          </a:xfrm>
          <a:prstGeom prst="rect">
            <a:avLst/>
          </a:prstGeom>
          <a:noFill/>
          <a:ln>
            <a:noFill/>
          </a:ln>
        </p:spPr>
        <p:txBody>
          <a:bodyPr spcFirstLastPara="1" wrap="square" lIns="91425" tIns="45700" rIns="91425" bIns="45700" anchor="t" anchorCtr="0">
            <a:normAutofit/>
          </a:bodyPr>
          <a:lstStyle>
            <a:lvl1pPr marL="457200" lvl="0" indent="-331470" algn="l">
              <a:lnSpc>
                <a:spcPct val="120000"/>
              </a:lnSpc>
              <a:spcBef>
                <a:spcPts val="1000"/>
              </a:spcBef>
              <a:spcAft>
                <a:spcPts val="0"/>
              </a:spcAft>
              <a:buSzPts val="1620"/>
              <a:buChar char="▪"/>
              <a:defRPr/>
            </a:lvl1pPr>
            <a:lvl2pPr marL="914400" lvl="1" indent="-331469" algn="l">
              <a:lnSpc>
                <a:spcPct val="120000"/>
              </a:lnSpc>
              <a:spcBef>
                <a:spcPts val="600"/>
              </a:spcBef>
              <a:spcAft>
                <a:spcPts val="0"/>
              </a:spcAft>
              <a:buSzPts val="1620"/>
              <a:buChar char="▪"/>
              <a:defRPr/>
            </a:lvl2pPr>
            <a:lvl3pPr marL="1371600" lvl="2" indent="-331469" algn="l">
              <a:lnSpc>
                <a:spcPct val="120000"/>
              </a:lnSpc>
              <a:spcBef>
                <a:spcPts val="600"/>
              </a:spcBef>
              <a:spcAft>
                <a:spcPts val="0"/>
              </a:spcAft>
              <a:buSzPts val="1620"/>
              <a:buChar char="▪"/>
              <a:defRPr/>
            </a:lvl3pPr>
            <a:lvl4pPr marL="1828800" lvl="3" indent="-331469" algn="l">
              <a:lnSpc>
                <a:spcPct val="120000"/>
              </a:lnSpc>
              <a:spcBef>
                <a:spcPts val="600"/>
              </a:spcBef>
              <a:spcAft>
                <a:spcPts val="0"/>
              </a:spcAft>
              <a:buSzPts val="1620"/>
              <a:buChar char="▪"/>
              <a:defRPr/>
            </a:lvl4pPr>
            <a:lvl5pPr marL="2286000" lvl="4" indent="-331470" algn="l">
              <a:lnSpc>
                <a:spcPct val="120000"/>
              </a:lnSpc>
              <a:spcBef>
                <a:spcPts val="600"/>
              </a:spcBef>
              <a:spcAft>
                <a:spcPts val="0"/>
              </a:spcAft>
              <a:buSzPts val="1620"/>
              <a:buChar char="▪"/>
              <a:defRPr/>
            </a:lvl5pPr>
            <a:lvl6pPr marL="2743200" lvl="5" indent="-331470" algn="l">
              <a:lnSpc>
                <a:spcPct val="120000"/>
              </a:lnSpc>
              <a:spcBef>
                <a:spcPts val="600"/>
              </a:spcBef>
              <a:spcAft>
                <a:spcPts val="0"/>
              </a:spcAft>
              <a:buSzPts val="1620"/>
              <a:buChar char="▪"/>
              <a:defRPr/>
            </a:lvl6pPr>
            <a:lvl7pPr marL="3200400" lvl="6" indent="-331470" algn="l">
              <a:lnSpc>
                <a:spcPct val="120000"/>
              </a:lnSpc>
              <a:spcBef>
                <a:spcPts val="600"/>
              </a:spcBef>
              <a:spcAft>
                <a:spcPts val="0"/>
              </a:spcAft>
              <a:buSzPts val="1620"/>
              <a:buChar char="▪"/>
              <a:defRPr/>
            </a:lvl7pPr>
            <a:lvl8pPr marL="3657600" lvl="7" indent="-331470" algn="l">
              <a:lnSpc>
                <a:spcPct val="120000"/>
              </a:lnSpc>
              <a:spcBef>
                <a:spcPts val="600"/>
              </a:spcBef>
              <a:spcAft>
                <a:spcPts val="0"/>
              </a:spcAft>
              <a:buSzPts val="1620"/>
              <a:buChar char="▪"/>
              <a:defRPr/>
            </a:lvl8pPr>
            <a:lvl9pPr marL="4114800" lvl="8" indent="-331470" algn="l">
              <a:lnSpc>
                <a:spcPct val="120000"/>
              </a:lnSpc>
              <a:spcBef>
                <a:spcPts val="600"/>
              </a:spcBef>
              <a:spcAft>
                <a:spcPts val="600"/>
              </a:spcAft>
              <a:buSzPts val="1620"/>
              <a:buChar char="▪"/>
              <a:defRPr/>
            </a:lvl9pPr>
          </a:lstStyle>
          <a:p>
            <a:endParaRPr/>
          </a:p>
        </p:txBody>
      </p:sp>
      <p:sp>
        <p:nvSpPr>
          <p:cNvPr id="113" name="Google Shape;113;p23"/>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3"/>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3"/>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alphaModFix/>
          </a:blip>
          <a:stretch>
            <a:fillRect/>
          </a:stretch>
        </a:blipFill>
        <a:effectLst/>
      </p:bgPr>
    </p:bg>
    <p:spTree>
      <p:nvGrpSpPr>
        <p:cNvPr id="1" name="Shape 5"/>
        <p:cNvGrpSpPr/>
        <p:nvPr/>
      </p:nvGrpSpPr>
      <p:grpSpPr>
        <a:xfrm>
          <a:off x="0" y="0"/>
          <a:ext cx="0" cy="0"/>
          <a:chOff x="0" y="0"/>
          <a:chExt cx="0" cy="0"/>
        </a:xfrm>
      </p:grpSpPr>
      <p:pic>
        <p:nvPicPr>
          <p:cNvPr id="6" name="Google Shape;6;p12"/>
          <p:cNvPicPr preferRelativeResize="0"/>
          <p:nvPr/>
        </p:nvPicPr>
        <p:blipFill rotWithShape="1">
          <a:blip r:embed="rId12">
            <a:alphaModFix/>
          </a:blip>
          <a:srcRect/>
          <a:stretch/>
        </p:blipFill>
        <p:spPr>
          <a:xfrm>
            <a:off x="2831794" y="2105202"/>
            <a:ext cx="9360205" cy="4752798"/>
          </a:xfrm>
          <a:prstGeom prst="rect">
            <a:avLst/>
          </a:prstGeom>
          <a:noFill/>
          <a:ln>
            <a:noFill/>
          </a:ln>
        </p:spPr>
      </p:pic>
      <p:pic>
        <p:nvPicPr>
          <p:cNvPr id="7" name="Google Shape;7;p12"/>
          <p:cNvPicPr preferRelativeResize="0"/>
          <p:nvPr/>
        </p:nvPicPr>
        <p:blipFill rotWithShape="1">
          <a:blip r:embed="rId13">
            <a:alphaModFix/>
          </a:blip>
          <a:srcRect/>
          <a:stretch/>
        </p:blipFill>
        <p:spPr>
          <a:xfrm>
            <a:off x="0" y="0"/>
            <a:ext cx="12189867" cy="6858000"/>
          </a:xfrm>
          <a:prstGeom prst="rect">
            <a:avLst/>
          </a:prstGeom>
          <a:noFill/>
          <a:ln>
            <a:noFill/>
          </a:ln>
        </p:spPr>
      </p:pic>
      <p:sp>
        <p:nvSpPr>
          <p:cNvPr id="8" name="Google Shape;8;p12"/>
          <p:cNvSpPr/>
          <p:nvPr/>
        </p:nvSpPr>
        <p:spPr>
          <a:xfrm>
            <a:off x="0" y="0"/>
            <a:ext cx="96417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2"/>
          <p:cNvSpPr txBox="1">
            <a:spLocks noGrp="1"/>
          </p:cNvSpPr>
          <p:nvPr>
            <p:ph type="title"/>
          </p:nvPr>
        </p:nvSpPr>
        <p:spPr>
          <a:xfrm>
            <a:off x="2611808" y="808056"/>
            <a:ext cx="7958331" cy="1077229"/>
          </a:xfrm>
          <a:prstGeom prst="rect">
            <a:avLst/>
          </a:prstGeom>
          <a:noFill/>
          <a:ln>
            <a:noFill/>
          </a:ln>
        </p:spPr>
        <p:txBody>
          <a:bodyPr spcFirstLastPara="1" wrap="square" lIns="91425" tIns="45700" rIns="91425" bIns="45700" anchor="t" anchorCtr="0">
            <a:normAutofit/>
          </a:bodyPr>
          <a:lstStyle>
            <a:lvl1pPr marR="0" lvl="0" algn="r" rtl="0">
              <a:lnSpc>
                <a:spcPct val="90000"/>
              </a:lnSpc>
              <a:spcBef>
                <a:spcPts val="0"/>
              </a:spcBef>
              <a:spcAft>
                <a:spcPts val="0"/>
              </a:spcAft>
              <a:buClr>
                <a:schemeClr val="lt1"/>
              </a:buClr>
              <a:buSzPts val="3400"/>
              <a:buFont typeface="Arial"/>
              <a:buNone/>
              <a:defRPr sz="3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 name="Google Shape;10;p12"/>
          <p:cNvSpPr txBox="1">
            <a:spLocks noGrp="1"/>
          </p:cNvSpPr>
          <p:nvPr>
            <p:ph type="body" idx="1"/>
          </p:nvPr>
        </p:nvSpPr>
        <p:spPr>
          <a:xfrm>
            <a:off x="2773599" y="2052116"/>
            <a:ext cx="7796540" cy="3997828"/>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20000"/>
              </a:lnSpc>
              <a:spcBef>
                <a:spcPts val="1000"/>
              </a:spcBef>
              <a:spcAft>
                <a:spcPts val="0"/>
              </a:spcAft>
              <a:buClr>
                <a:schemeClr val="accent6"/>
              </a:buClr>
              <a:buSzPts val="1800"/>
              <a:buFont typeface="Noto Sans Symbols"/>
              <a:buChar char="▪"/>
              <a:defRPr sz="2000" b="0" i="0" u="none" strike="noStrike" cap="none">
                <a:solidFill>
                  <a:schemeClr val="lt1"/>
                </a:solidFill>
                <a:latin typeface="Arial"/>
                <a:ea typeface="Arial"/>
                <a:cs typeface="Arial"/>
                <a:sym typeface="Arial"/>
              </a:defRPr>
            </a:lvl1pPr>
            <a:lvl2pPr marL="914400" marR="0" lvl="1" indent="-331469" algn="l" rtl="0">
              <a:lnSpc>
                <a:spcPct val="120000"/>
              </a:lnSpc>
              <a:spcBef>
                <a:spcPts val="600"/>
              </a:spcBef>
              <a:spcAft>
                <a:spcPts val="0"/>
              </a:spcAft>
              <a:buClr>
                <a:schemeClr val="accent6"/>
              </a:buClr>
              <a:buSzPts val="1620"/>
              <a:buFont typeface="Noto Sans Symbols"/>
              <a:buChar char="▪"/>
              <a:defRPr sz="1800" b="0" i="0" u="none" strike="noStrike" cap="none">
                <a:solidFill>
                  <a:schemeClr val="lt1"/>
                </a:solidFill>
                <a:latin typeface="Arial"/>
                <a:ea typeface="Arial"/>
                <a:cs typeface="Arial"/>
                <a:sym typeface="Arial"/>
              </a:defRPr>
            </a:lvl2pPr>
            <a:lvl3pPr marL="1371600" marR="0" lvl="2" indent="-320039" algn="l" rtl="0">
              <a:lnSpc>
                <a:spcPct val="120000"/>
              </a:lnSpc>
              <a:spcBef>
                <a:spcPts val="600"/>
              </a:spcBef>
              <a:spcAft>
                <a:spcPts val="0"/>
              </a:spcAft>
              <a:buClr>
                <a:schemeClr val="accent6"/>
              </a:buClr>
              <a:buSzPts val="1440"/>
              <a:buFont typeface="Noto Sans Symbols"/>
              <a:buChar char="▪"/>
              <a:defRPr sz="1600" b="0" i="0" u="none" strike="noStrike" cap="none">
                <a:solidFill>
                  <a:schemeClr val="lt1"/>
                </a:solidFill>
                <a:latin typeface="Arial"/>
                <a:ea typeface="Arial"/>
                <a:cs typeface="Arial"/>
                <a:sym typeface="Arial"/>
              </a:defRPr>
            </a:lvl3pPr>
            <a:lvl4pPr marL="1828800" marR="0" lvl="3" indent="-308610" algn="l" rtl="0">
              <a:lnSpc>
                <a:spcPct val="120000"/>
              </a:lnSpc>
              <a:spcBef>
                <a:spcPts val="600"/>
              </a:spcBef>
              <a:spcAft>
                <a:spcPts val="0"/>
              </a:spcAft>
              <a:buClr>
                <a:schemeClr val="accent6"/>
              </a:buClr>
              <a:buSzPts val="1260"/>
              <a:buFont typeface="Noto Sans Symbols"/>
              <a:buChar char="▪"/>
              <a:defRPr sz="1400" b="0" i="0" u="none" strike="noStrike" cap="none">
                <a:solidFill>
                  <a:schemeClr val="lt1"/>
                </a:solidFill>
                <a:latin typeface="Arial"/>
                <a:ea typeface="Arial"/>
                <a:cs typeface="Arial"/>
                <a:sym typeface="Arial"/>
              </a:defRPr>
            </a:lvl4pPr>
            <a:lvl5pPr marL="2286000" marR="0" lvl="4" indent="-297179" algn="l" rtl="0">
              <a:lnSpc>
                <a:spcPct val="120000"/>
              </a:lnSpc>
              <a:spcBef>
                <a:spcPts val="600"/>
              </a:spcBef>
              <a:spcAft>
                <a:spcPts val="0"/>
              </a:spcAft>
              <a:buClr>
                <a:schemeClr val="accent6"/>
              </a:buClr>
              <a:buSzPts val="1080"/>
              <a:buFont typeface="Noto Sans Symbols"/>
              <a:buChar char="▪"/>
              <a:defRPr sz="1200" b="0" i="0" u="none" strike="noStrike" cap="none">
                <a:solidFill>
                  <a:schemeClr val="lt1"/>
                </a:solidFill>
                <a:latin typeface="Arial"/>
                <a:ea typeface="Arial"/>
                <a:cs typeface="Arial"/>
                <a:sym typeface="Arial"/>
              </a:defRPr>
            </a:lvl5pPr>
            <a:lvl6pPr marL="2743200" marR="0" lvl="5" indent="-297179" algn="l" rtl="0">
              <a:lnSpc>
                <a:spcPct val="120000"/>
              </a:lnSpc>
              <a:spcBef>
                <a:spcPts val="600"/>
              </a:spcBef>
              <a:spcAft>
                <a:spcPts val="0"/>
              </a:spcAft>
              <a:buClr>
                <a:schemeClr val="accent6"/>
              </a:buClr>
              <a:buSzPts val="1080"/>
              <a:buFont typeface="Noto Sans Symbols"/>
              <a:buChar char="▪"/>
              <a:defRPr sz="1200" b="0" i="0" u="none" strike="noStrike" cap="none">
                <a:solidFill>
                  <a:schemeClr val="lt1"/>
                </a:solidFill>
                <a:latin typeface="Arial"/>
                <a:ea typeface="Arial"/>
                <a:cs typeface="Arial"/>
                <a:sym typeface="Arial"/>
              </a:defRPr>
            </a:lvl6pPr>
            <a:lvl7pPr marL="3200400" marR="0" lvl="6" indent="-297179" algn="l" rtl="0">
              <a:lnSpc>
                <a:spcPct val="120000"/>
              </a:lnSpc>
              <a:spcBef>
                <a:spcPts val="600"/>
              </a:spcBef>
              <a:spcAft>
                <a:spcPts val="0"/>
              </a:spcAft>
              <a:buClr>
                <a:schemeClr val="accent6"/>
              </a:buClr>
              <a:buSzPts val="1080"/>
              <a:buFont typeface="Noto Sans Symbols"/>
              <a:buChar char="▪"/>
              <a:defRPr sz="1200" b="0" i="0" u="none" strike="noStrike" cap="none">
                <a:solidFill>
                  <a:schemeClr val="lt1"/>
                </a:solidFill>
                <a:latin typeface="Arial"/>
                <a:ea typeface="Arial"/>
                <a:cs typeface="Arial"/>
                <a:sym typeface="Arial"/>
              </a:defRPr>
            </a:lvl7pPr>
            <a:lvl8pPr marL="3657600" marR="0" lvl="7" indent="-297179" algn="l" rtl="0">
              <a:lnSpc>
                <a:spcPct val="120000"/>
              </a:lnSpc>
              <a:spcBef>
                <a:spcPts val="600"/>
              </a:spcBef>
              <a:spcAft>
                <a:spcPts val="0"/>
              </a:spcAft>
              <a:buClr>
                <a:schemeClr val="accent6"/>
              </a:buClr>
              <a:buSzPts val="1080"/>
              <a:buFont typeface="Noto Sans Symbols"/>
              <a:buChar char="▪"/>
              <a:defRPr sz="1200" b="0" i="0" u="none" strike="noStrike" cap="none">
                <a:solidFill>
                  <a:schemeClr val="lt1"/>
                </a:solidFill>
                <a:latin typeface="Arial"/>
                <a:ea typeface="Arial"/>
                <a:cs typeface="Arial"/>
                <a:sym typeface="Arial"/>
              </a:defRPr>
            </a:lvl8pPr>
            <a:lvl9pPr marL="4114800" marR="0" lvl="8" indent="-297179" algn="l" rtl="0">
              <a:lnSpc>
                <a:spcPct val="120000"/>
              </a:lnSpc>
              <a:spcBef>
                <a:spcPts val="600"/>
              </a:spcBef>
              <a:spcAft>
                <a:spcPts val="600"/>
              </a:spcAft>
              <a:buClr>
                <a:schemeClr val="accent6"/>
              </a:buClr>
              <a:buSzPts val="1080"/>
              <a:buFont typeface="Noto Sans Symbols"/>
              <a:buChar char="▪"/>
              <a:defRPr sz="1200" b="0" i="0" u="none" strike="noStrike" cap="none">
                <a:solidFill>
                  <a:schemeClr val="lt1"/>
                </a:solidFill>
                <a:latin typeface="Arial"/>
                <a:ea typeface="Arial"/>
                <a:cs typeface="Arial"/>
                <a:sym typeface="Arial"/>
              </a:defRPr>
            </a:lvl9pPr>
          </a:lstStyle>
          <a:p>
            <a:endParaRPr/>
          </a:p>
        </p:txBody>
      </p:sp>
      <p:sp>
        <p:nvSpPr>
          <p:cNvPr id="11" name="Google Shape;11;p12"/>
          <p:cNvSpPr txBox="1">
            <a:spLocks noGrp="1"/>
          </p:cNvSpPr>
          <p:nvPr>
            <p:ph type="dt" idx="10"/>
          </p:nvPr>
        </p:nvSpPr>
        <p:spPr>
          <a:xfrm rot="5400000">
            <a:off x="-810065" y="5270604"/>
            <a:ext cx="2662729" cy="182880"/>
          </a:xfrm>
          <a:prstGeom prst="rect">
            <a:avLst/>
          </a:prstGeom>
          <a:noFill/>
          <a:ln>
            <a:noFill/>
          </a:ln>
        </p:spPr>
        <p:txBody>
          <a:bodyPr spcFirstLastPara="1" wrap="square" lIns="91425" tIns="18275" rIns="91425" bIns="45700" anchor="t" anchorCtr="0">
            <a:noAutofit/>
          </a:bodyPr>
          <a:lstStyle>
            <a:lvl1pPr marR="0" lvl="0" algn="r" rtl="0">
              <a:spcBef>
                <a:spcPts val="0"/>
              </a:spcBef>
              <a:spcAft>
                <a:spcPts val="0"/>
              </a:spcAft>
              <a:buSzPts val="1400"/>
              <a:buNone/>
              <a:defRPr sz="8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2" name="Google Shape;12;p12"/>
          <p:cNvSpPr txBox="1">
            <a:spLocks noGrp="1"/>
          </p:cNvSpPr>
          <p:nvPr>
            <p:ph type="ftr" idx="11"/>
          </p:nvPr>
        </p:nvSpPr>
        <p:spPr>
          <a:xfrm rot="5400000">
            <a:off x="-2237130" y="3661144"/>
            <a:ext cx="5885352" cy="179176"/>
          </a:xfrm>
          <a:prstGeom prst="rect">
            <a:avLst/>
          </a:prstGeom>
          <a:noFill/>
          <a:ln>
            <a:noFill/>
          </a:ln>
        </p:spPr>
        <p:txBody>
          <a:bodyPr spcFirstLastPara="1" wrap="square" lIns="91425" tIns="45700" rIns="91425" bIns="18275" anchor="b" anchorCtr="0">
            <a:noAutofit/>
          </a:bodyPr>
          <a:lstStyle>
            <a:lvl1pPr marR="0" lvl="0" algn="r" rtl="0">
              <a:spcBef>
                <a:spcPts val="0"/>
              </a:spcBef>
              <a:spcAft>
                <a:spcPts val="0"/>
              </a:spcAft>
              <a:buSzPts val="1400"/>
              <a:buNone/>
              <a:defRPr sz="8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3" name="Google Shape;13;p12"/>
          <p:cNvSpPr txBox="1">
            <a:spLocks noGrp="1"/>
          </p:cNvSpPr>
          <p:nvPr>
            <p:ph type="sldNum" idx="12"/>
          </p:nvPr>
        </p:nvSpPr>
        <p:spPr>
          <a:xfrm>
            <a:off x="158407" y="164592"/>
            <a:ext cx="636727" cy="322851"/>
          </a:xfrm>
          <a:prstGeom prst="rect">
            <a:avLst/>
          </a:prstGeom>
          <a:noFill/>
          <a:ln>
            <a:noFill/>
          </a:ln>
        </p:spPr>
        <p:txBody>
          <a:bodyPr spcFirstLastPara="1" wrap="square" lIns="91425" tIns="45700" rIns="45700" bIns="45700" anchor="ctr" anchorCtr="0">
            <a:noAutofit/>
          </a:bodyPr>
          <a:lstStyle>
            <a:lvl1pPr marL="0" marR="0" lvl="0" indent="0" algn="r" rtl="0">
              <a:spcBef>
                <a:spcPts val="0"/>
              </a:spcBef>
              <a:buNone/>
              <a:defRPr sz="1800" b="0" i="0" u="none" strike="noStrike" cap="none">
                <a:solidFill>
                  <a:schemeClr val="lt1"/>
                </a:solidFill>
                <a:latin typeface="Arial"/>
                <a:ea typeface="Arial"/>
                <a:cs typeface="Arial"/>
                <a:sym typeface="Arial"/>
              </a:defRPr>
            </a:lvl1pPr>
            <a:lvl2pPr marL="0" marR="0" lvl="1" indent="0" algn="r" rtl="0">
              <a:spcBef>
                <a:spcPts val="0"/>
              </a:spcBef>
              <a:buNone/>
              <a:defRPr sz="1800" b="0" i="0" u="none" strike="noStrike" cap="none">
                <a:solidFill>
                  <a:schemeClr val="lt1"/>
                </a:solidFill>
                <a:latin typeface="Arial"/>
                <a:ea typeface="Arial"/>
                <a:cs typeface="Arial"/>
                <a:sym typeface="Arial"/>
              </a:defRPr>
            </a:lvl2pPr>
            <a:lvl3pPr marL="0" marR="0" lvl="2" indent="0" algn="r" rtl="0">
              <a:spcBef>
                <a:spcPts val="0"/>
              </a:spcBef>
              <a:buNone/>
              <a:defRPr sz="1800" b="0" i="0" u="none" strike="noStrike" cap="none">
                <a:solidFill>
                  <a:schemeClr val="lt1"/>
                </a:solidFill>
                <a:latin typeface="Arial"/>
                <a:ea typeface="Arial"/>
                <a:cs typeface="Arial"/>
                <a:sym typeface="Arial"/>
              </a:defRPr>
            </a:lvl3pPr>
            <a:lvl4pPr marL="0" marR="0" lvl="3" indent="0" algn="r" rtl="0">
              <a:spcBef>
                <a:spcPts val="0"/>
              </a:spcBef>
              <a:buNone/>
              <a:defRPr sz="1800" b="0" i="0" u="none" strike="noStrike" cap="none">
                <a:solidFill>
                  <a:schemeClr val="lt1"/>
                </a:solidFill>
                <a:latin typeface="Arial"/>
                <a:ea typeface="Arial"/>
                <a:cs typeface="Arial"/>
                <a:sym typeface="Arial"/>
              </a:defRPr>
            </a:lvl4pPr>
            <a:lvl5pPr marL="0" marR="0" lvl="4" indent="0" algn="r" rtl="0">
              <a:spcBef>
                <a:spcPts val="0"/>
              </a:spcBef>
              <a:buNone/>
              <a:defRPr sz="1800" b="0" i="0" u="none" strike="noStrike" cap="none">
                <a:solidFill>
                  <a:schemeClr val="lt1"/>
                </a:solidFill>
                <a:latin typeface="Arial"/>
                <a:ea typeface="Arial"/>
                <a:cs typeface="Arial"/>
                <a:sym typeface="Arial"/>
              </a:defRPr>
            </a:lvl5pPr>
            <a:lvl6pPr marL="0" marR="0" lvl="5" indent="0" algn="r" rtl="0">
              <a:spcBef>
                <a:spcPts val="0"/>
              </a:spcBef>
              <a:buNone/>
              <a:defRPr sz="1800" b="0" i="0" u="none" strike="noStrike" cap="none">
                <a:solidFill>
                  <a:schemeClr val="lt1"/>
                </a:solidFill>
                <a:latin typeface="Arial"/>
                <a:ea typeface="Arial"/>
                <a:cs typeface="Arial"/>
                <a:sym typeface="Arial"/>
              </a:defRPr>
            </a:lvl6pPr>
            <a:lvl7pPr marL="0" marR="0" lvl="6" indent="0" algn="r" rtl="0">
              <a:spcBef>
                <a:spcPts val="0"/>
              </a:spcBef>
              <a:buNone/>
              <a:defRPr sz="1800" b="0" i="0" u="none" strike="noStrike" cap="none">
                <a:solidFill>
                  <a:schemeClr val="lt1"/>
                </a:solidFill>
                <a:latin typeface="Arial"/>
                <a:ea typeface="Arial"/>
                <a:cs typeface="Arial"/>
                <a:sym typeface="Arial"/>
              </a:defRPr>
            </a:lvl7pPr>
            <a:lvl8pPr marL="0" marR="0" lvl="7" indent="0" algn="r" rtl="0">
              <a:spcBef>
                <a:spcPts val="0"/>
              </a:spcBef>
              <a:buNone/>
              <a:defRPr sz="1800" b="0" i="0" u="none" strike="noStrike" cap="none">
                <a:solidFill>
                  <a:schemeClr val="lt1"/>
                </a:solidFill>
                <a:latin typeface="Arial"/>
                <a:ea typeface="Arial"/>
                <a:cs typeface="Arial"/>
                <a:sym typeface="Arial"/>
              </a:defRPr>
            </a:lvl8pPr>
            <a:lvl9pPr marL="0" marR="0" lvl="8" indent="0" algn="r" rtl="0">
              <a:spcBef>
                <a:spcPts val="0"/>
              </a:spcBef>
              <a:buNone/>
              <a:defRPr sz="1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4" name="Google Shape;14;p12"/>
          <p:cNvSpPr/>
          <p:nvPr/>
        </p:nvSpPr>
        <p:spPr>
          <a:xfrm>
            <a:off x="962042" y="0"/>
            <a:ext cx="45719" cy="6858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hyperlink" Target="https://sidmouth-town-junior-vikings.co.uk/team-manager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thefa.com/~/media/019A1BD1FDD040458A6F7A8E9C49D394.ashx" TargetMode="External"/><Relationship Id="rId5" Type="http://schemas.openxmlformats.org/officeDocument/2006/relationships/hyperlink" Target="https://sidmouth-town-junior-vikings.co.uk/membershipform" TargetMode="External"/><Relationship Id="rId4" Type="http://schemas.openxmlformats.org/officeDocument/2006/relationships/hyperlink" Target="https://account.thefa.com/createaccoun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facebook.com/groups/529009601340226"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hyperlink" Target="https://sidmouth-town-junior-vikings.co.uk/committe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www.facebook.com/groups/5290096013402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
          <p:cNvPicPr preferRelativeResize="0"/>
          <p:nvPr/>
        </p:nvPicPr>
        <p:blipFill rotWithShape="1">
          <a:blip r:embed="rId3">
            <a:alphaModFix/>
          </a:blip>
          <a:srcRect/>
          <a:stretch/>
        </p:blipFill>
        <p:spPr>
          <a:xfrm>
            <a:off x="0" y="0"/>
            <a:ext cx="12192000" cy="1257300"/>
          </a:xfrm>
          <a:prstGeom prst="rect">
            <a:avLst/>
          </a:prstGeom>
          <a:noFill/>
          <a:ln>
            <a:noFill/>
          </a:ln>
        </p:spPr>
      </p:pic>
      <p:pic>
        <p:nvPicPr>
          <p:cNvPr id="3" name="Picture 2" descr="A group of kids in green uniforms standing in front of a goal&#10;&#10;Description automatically generated">
            <a:extLst>
              <a:ext uri="{FF2B5EF4-FFF2-40B4-BE49-F238E27FC236}">
                <a16:creationId xmlns:a16="http://schemas.microsoft.com/office/drawing/2014/main" id="{E5F81200-2FAF-D74E-B160-B95E42EE10A6}"/>
              </a:ext>
            </a:extLst>
          </p:cNvPr>
          <p:cNvPicPr>
            <a:picLocks noChangeAspect="1"/>
          </p:cNvPicPr>
          <p:nvPr/>
        </p:nvPicPr>
        <p:blipFill>
          <a:blip r:embed="rId4"/>
          <a:stretch>
            <a:fillRect/>
          </a:stretch>
        </p:blipFill>
        <p:spPr>
          <a:xfrm>
            <a:off x="-1" y="1257300"/>
            <a:ext cx="7134447" cy="4122774"/>
          </a:xfrm>
          <a:prstGeom prst="rect">
            <a:avLst/>
          </a:prstGeom>
        </p:spPr>
      </p:pic>
      <p:pic>
        <p:nvPicPr>
          <p:cNvPr id="5" name="Picture 4" descr="A red logo with a lion head and stars&#10;&#10;Description automatically generated">
            <a:extLst>
              <a:ext uri="{FF2B5EF4-FFF2-40B4-BE49-F238E27FC236}">
                <a16:creationId xmlns:a16="http://schemas.microsoft.com/office/drawing/2014/main" id="{C97FB4A1-0289-AABC-10B6-4DE12F8FC048}"/>
              </a:ext>
            </a:extLst>
          </p:cNvPr>
          <p:cNvPicPr>
            <a:picLocks noChangeAspect="1"/>
          </p:cNvPicPr>
          <p:nvPr/>
        </p:nvPicPr>
        <p:blipFill>
          <a:blip r:embed="rId5"/>
          <a:stretch>
            <a:fillRect/>
          </a:stretch>
        </p:blipFill>
        <p:spPr>
          <a:xfrm>
            <a:off x="9239250" y="5305425"/>
            <a:ext cx="2952750" cy="1552575"/>
          </a:xfrm>
          <a:prstGeom prst="rect">
            <a:avLst/>
          </a:prstGeom>
        </p:spPr>
      </p:pic>
      <p:pic>
        <p:nvPicPr>
          <p:cNvPr id="7" name="Picture 6" descr="A group of girls in green uniforms posing for a photo&#10;&#10;Description automatically generated">
            <a:extLst>
              <a:ext uri="{FF2B5EF4-FFF2-40B4-BE49-F238E27FC236}">
                <a16:creationId xmlns:a16="http://schemas.microsoft.com/office/drawing/2014/main" id="{DD1A964E-7642-4975-6C73-CED91BA4AB18}"/>
              </a:ext>
            </a:extLst>
          </p:cNvPr>
          <p:cNvPicPr>
            <a:picLocks noChangeAspect="1"/>
          </p:cNvPicPr>
          <p:nvPr/>
        </p:nvPicPr>
        <p:blipFill>
          <a:blip r:embed="rId6"/>
          <a:stretch>
            <a:fillRect/>
          </a:stretch>
        </p:blipFill>
        <p:spPr>
          <a:xfrm>
            <a:off x="7134446" y="1257299"/>
            <a:ext cx="5057554" cy="4122774"/>
          </a:xfrm>
          <a:prstGeom prst="rect">
            <a:avLst/>
          </a:prstGeom>
        </p:spPr>
      </p:pic>
      <p:sp>
        <p:nvSpPr>
          <p:cNvPr id="8" name="TextBox 7">
            <a:extLst>
              <a:ext uri="{FF2B5EF4-FFF2-40B4-BE49-F238E27FC236}">
                <a16:creationId xmlns:a16="http://schemas.microsoft.com/office/drawing/2014/main" id="{D2D56D2D-7943-6349-5297-7D0ABAA3B77D}"/>
              </a:ext>
            </a:extLst>
          </p:cNvPr>
          <p:cNvSpPr txBox="1"/>
          <p:nvPr/>
        </p:nvSpPr>
        <p:spPr>
          <a:xfrm>
            <a:off x="1265274" y="5709684"/>
            <a:ext cx="7538484" cy="584775"/>
          </a:xfrm>
          <a:prstGeom prst="rect">
            <a:avLst/>
          </a:prstGeom>
          <a:noFill/>
        </p:spPr>
        <p:txBody>
          <a:bodyPr wrap="square" rtlCol="0">
            <a:spAutoFit/>
          </a:bodyPr>
          <a:lstStyle/>
          <a:p>
            <a:r>
              <a:rPr lang="en-GB" sz="3200" dirty="0">
                <a:solidFill>
                  <a:schemeClr val="bg1"/>
                </a:solidFill>
              </a:rPr>
              <a:t>Player and parent welcome pack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5"/>
          <p:cNvPicPr preferRelativeResize="0"/>
          <p:nvPr/>
        </p:nvPicPr>
        <p:blipFill rotWithShape="1">
          <a:blip r:embed="rId3">
            <a:alphaModFix/>
          </a:blip>
          <a:srcRect/>
          <a:stretch/>
        </p:blipFill>
        <p:spPr>
          <a:xfrm>
            <a:off x="0" y="0"/>
            <a:ext cx="12192000" cy="1257300"/>
          </a:xfrm>
          <a:prstGeom prst="rect">
            <a:avLst/>
          </a:prstGeom>
          <a:noFill/>
          <a:ln>
            <a:noFill/>
          </a:ln>
        </p:spPr>
      </p:pic>
      <p:sp>
        <p:nvSpPr>
          <p:cNvPr id="193" name="Google Shape;193;p5"/>
          <p:cNvSpPr txBox="1"/>
          <p:nvPr/>
        </p:nvSpPr>
        <p:spPr>
          <a:xfrm>
            <a:off x="1826719" y="1519993"/>
            <a:ext cx="7929100" cy="227750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GB" sz="1800" dirty="0">
              <a:solidFill>
                <a:schemeClr val="lt1"/>
              </a:solidFill>
            </a:endParaRPr>
          </a:p>
          <a:p>
            <a:pPr marL="0" marR="0" lvl="0" indent="0" algn="ctr" rtl="0">
              <a:spcBef>
                <a:spcPts val="0"/>
              </a:spcBef>
              <a:spcAft>
                <a:spcPts val="0"/>
              </a:spcAft>
              <a:buNone/>
            </a:pPr>
            <a:endParaRPr lang="en-GB" sz="1800" dirty="0">
              <a:solidFill>
                <a:schemeClr val="lt1"/>
              </a:solidFill>
            </a:endParaRPr>
          </a:p>
          <a:p>
            <a:pPr algn="l"/>
            <a:r>
              <a:rPr lang="en-GB" sz="1800" b="1" i="0" dirty="0">
                <a:solidFill>
                  <a:schemeClr val="bg1"/>
                </a:solidFill>
                <a:effectLst/>
                <a:latin typeface="Arial" panose="020B0604020202020204" pitchFamily="34" charset="0"/>
              </a:rPr>
              <a:t>Sidmouth Town Junior Vikings FC is an FA Charter Standard Club</a:t>
            </a:r>
          </a:p>
          <a:p>
            <a:pPr algn="l"/>
            <a:endParaRPr lang="en-GB" sz="1800" b="1" i="0" dirty="0">
              <a:solidFill>
                <a:schemeClr val="bg1"/>
              </a:solidFill>
              <a:effectLst/>
              <a:latin typeface="Arial" panose="020B0604020202020204" pitchFamily="34" charset="0"/>
            </a:endParaRPr>
          </a:p>
          <a:p>
            <a:pPr algn="l"/>
            <a:r>
              <a:rPr lang="en-GB" b="0" i="0" dirty="0">
                <a:solidFill>
                  <a:schemeClr val="bg1"/>
                </a:solidFill>
                <a:effectLst/>
                <a:latin typeface="Arial" panose="020B0604020202020204" pitchFamily="34" charset="0"/>
              </a:rPr>
              <a:t>Since starting in 1980 the club has continued to grow.</a:t>
            </a:r>
            <a:br>
              <a:rPr lang="en-GB" b="0" i="0" dirty="0">
                <a:solidFill>
                  <a:schemeClr val="bg1"/>
                </a:solidFill>
                <a:effectLst/>
                <a:latin typeface="Arial" panose="020B0604020202020204" pitchFamily="34" charset="0"/>
              </a:rPr>
            </a:br>
            <a:r>
              <a:rPr lang="en-GB" b="0" i="0" dirty="0">
                <a:solidFill>
                  <a:schemeClr val="bg1"/>
                </a:solidFill>
                <a:effectLst/>
                <a:latin typeface="Arial" panose="020B0604020202020204" pitchFamily="34" charset="0"/>
              </a:rPr>
              <a:t>We have </a:t>
            </a:r>
            <a:r>
              <a:rPr lang="en-GB" dirty="0">
                <a:solidFill>
                  <a:schemeClr val="bg1"/>
                </a:solidFill>
                <a:latin typeface="Arial" panose="020B0604020202020204" pitchFamily="34" charset="0"/>
              </a:rPr>
              <a:t>over </a:t>
            </a:r>
            <a:r>
              <a:rPr lang="en-GB" b="0" i="0" dirty="0">
                <a:solidFill>
                  <a:schemeClr val="bg1"/>
                </a:solidFill>
                <a:effectLst/>
                <a:latin typeface="Arial" panose="020B0604020202020204" pitchFamily="34" charset="0"/>
              </a:rPr>
              <a:t>300 players with 5 girls’ teams (playing in the Devon Girls League) </a:t>
            </a:r>
          </a:p>
          <a:p>
            <a:pPr algn="l"/>
            <a:r>
              <a:rPr lang="en-GB" b="0" i="0" dirty="0">
                <a:solidFill>
                  <a:schemeClr val="bg1"/>
                </a:solidFill>
                <a:effectLst/>
                <a:latin typeface="Arial" panose="020B0604020202020204" pitchFamily="34" charset="0"/>
              </a:rPr>
              <a:t>and 20 mixed teams (playing in the Devon and Exeter youth league)</a:t>
            </a:r>
          </a:p>
          <a:p>
            <a:pPr algn="l"/>
            <a:r>
              <a:rPr lang="en-GB" b="0" i="0" dirty="0">
                <a:solidFill>
                  <a:schemeClr val="bg1"/>
                </a:solidFill>
                <a:effectLst/>
                <a:latin typeface="Arial" panose="020B0604020202020204" pitchFamily="34" charset="0"/>
              </a:rPr>
              <a:t>Our teams age groups range from U6 </a:t>
            </a:r>
            <a:r>
              <a:rPr lang="en-GB" dirty="0">
                <a:solidFill>
                  <a:schemeClr val="bg1"/>
                </a:solidFill>
                <a:latin typeface="Arial" panose="020B0604020202020204" pitchFamily="34" charset="0"/>
              </a:rPr>
              <a:t>all the way to U16</a:t>
            </a:r>
            <a:br>
              <a:rPr lang="en-GB" b="0" i="0" dirty="0">
                <a:solidFill>
                  <a:schemeClr val="bg1"/>
                </a:solidFill>
                <a:effectLst/>
                <a:latin typeface="Arial" panose="020B0604020202020204" pitchFamily="34" charset="0"/>
              </a:rPr>
            </a:br>
            <a:endParaRPr dirty="0"/>
          </a:p>
        </p:txBody>
      </p:sp>
      <p:pic>
        <p:nvPicPr>
          <p:cNvPr id="3" name="Picture 2" descr="A red logo with a lion head and stars&#10;&#10;Description automatically generated">
            <a:extLst>
              <a:ext uri="{FF2B5EF4-FFF2-40B4-BE49-F238E27FC236}">
                <a16:creationId xmlns:a16="http://schemas.microsoft.com/office/drawing/2014/main" id="{442779D7-6956-C453-B618-55AA86812F0E}"/>
              </a:ext>
            </a:extLst>
          </p:cNvPr>
          <p:cNvPicPr>
            <a:picLocks noChangeAspect="1"/>
          </p:cNvPicPr>
          <p:nvPr/>
        </p:nvPicPr>
        <p:blipFill>
          <a:blip r:embed="rId4"/>
          <a:stretch>
            <a:fillRect/>
          </a:stretch>
        </p:blipFill>
        <p:spPr>
          <a:xfrm>
            <a:off x="8160267" y="5045037"/>
            <a:ext cx="2952750" cy="1552575"/>
          </a:xfrm>
          <a:prstGeom prst="rect">
            <a:avLst/>
          </a:prstGeom>
        </p:spPr>
      </p:pic>
      <p:pic>
        <p:nvPicPr>
          <p:cNvPr id="5" name="Picture 4" descr="A logo of a football team&#10;&#10;Description automatically generated">
            <a:extLst>
              <a:ext uri="{FF2B5EF4-FFF2-40B4-BE49-F238E27FC236}">
                <a16:creationId xmlns:a16="http://schemas.microsoft.com/office/drawing/2014/main" id="{886E493A-5945-8568-759F-7C682895E6C5}"/>
              </a:ext>
            </a:extLst>
          </p:cNvPr>
          <p:cNvPicPr>
            <a:picLocks noChangeAspect="1"/>
          </p:cNvPicPr>
          <p:nvPr/>
        </p:nvPicPr>
        <p:blipFill>
          <a:blip r:embed="rId5"/>
          <a:stretch>
            <a:fillRect/>
          </a:stretch>
        </p:blipFill>
        <p:spPr>
          <a:xfrm>
            <a:off x="8555554" y="2590467"/>
            <a:ext cx="2162175" cy="2114550"/>
          </a:xfrm>
          <a:prstGeom prst="rect">
            <a:avLst/>
          </a:prstGeom>
        </p:spPr>
      </p:pic>
      <p:pic>
        <p:nvPicPr>
          <p:cNvPr id="6" name="Google Shape;157;p3">
            <a:extLst>
              <a:ext uri="{FF2B5EF4-FFF2-40B4-BE49-F238E27FC236}">
                <a16:creationId xmlns:a16="http://schemas.microsoft.com/office/drawing/2014/main" id="{00773588-901D-0175-C773-9EEDCD31A294}"/>
              </a:ext>
            </a:extLst>
          </p:cNvPr>
          <p:cNvPicPr preferRelativeResize="0"/>
          <p:nvPr/>
        </p:nvPicPr>
        <p:blipFill rotWithShape="1">
          <a:blip r:embed="rId6">
            <a:alphaModFix/>
          </a:blip>
          <a:srcRect/>
          <a:stretch/>
        </p:blipFill>
        <p:spPr>
          <a:xfrm>
            <a:off x="1474271" y="4367969"/>
            <a:ext cx="1905000" cy="1905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 name="TextBox 1">
            <a:extLst>
              <a:ext uri="{FF2B5EF4-FFF2-40B4-BE49-F238E27FC236}">
                <a16:creationId xmlns:a16="http://schemas.microsoft.com/office/drawing/2014/main" id="{53D8D64B-8B9A-B458-2130-6FF683624078}"/>
              </a:ext>
            </a:extLst>
          </p:cNvPr>
          <p:cNvSpPr txBox="1"/>
          <p:nvPr/>
        </p:nvSpPr>
        <p:spPr>
          <a:xfrm>
            <a:off x="1095153" y="148856"/>
            <a:ext cx="10111563" cy="7294305"/>
          </a:xfrm>
          <a:prstGeom prst="rect">
            <a:avLst/>
          </a:prstGeom>
          <a:noFill/>
        </p:spPr>
        <p:txBody>
          <a:bodyPr wrap="square" rtlCol="0">
            <a:spAutoFit/>
          </a:bodyPr>
          <a:lstStyle/>
          <a:p>
            <a:endParaRPr lang="en-GB" sz="2000" dirty="0">
              <a:solidFill>
                <a:schemeClr val="bg1"/>
              </a:solidFill>
            </a:endParaRPr>
          </a:p>
          <a:p>
            <a:r>
              <a:rPr lang="en-GB" sz="1800" b="1" dirty="0">
                <a:solidFill>
                  <a:schemeClr val="bg1"/>
                </a:solidFill>
              </a:rPr>
              <a:t>Parents to do list ……..</a:t>
            </a:r>
          </a:p>
          <a:p>
            <a:endParaRPr lang="en-GB" sz="1800" dirty="0">
              <a:solidFill>
                <a:schemeClr val="bg1"/>
              </a:solidFill>
            </a:endParaRPr>
          </a:p>
          <a:p>
            <a:r>
              <a:rPr lang="en-GB" sz="1800" dirty="0">
                <a:solidFill>
                  <a:schemeClr val="bg1"/>
                </a:solidFill>
              </a:rPr>
              <a:t>Check with the appropriate age group coach for availability of places.  U7 players, for example turn 7 between August 31st of current year and August 31st of the following year. For list of managers see:  </a:t>
            </a:r>
            <a:r>
              <a:rPr lang="en-GB" sz="1800" dirty="0">
                <a:solidFill>
                  <a:schemeClr val="bg1"/>
                </a:solidFill>
                <a:hlinkClick r:id="rId3"/>
              </a:rPr>
              <a:t>https://sidmouth-town-junior-vikings.co.uk/team-managers</a:t>
            </a:r>
            <a:endParaRPr lang="en-GB" sz="1800" dirty="0">
              <a:solidFill>
                <a:schemeClr val="bg1"/>
              </a:solidFill>
            </a:endParaRPr>
          </a:p>
          <a:p>
            <a:endParaRPr lang="en-GB" sz="1800" dirty="0">
              <a:solidFill>
                <a:schemeClr val="bg1"/>
              </a:solidFill>
            </a:endParaRPr>
          </a:p>
          <a:p>
            <a:r>
              <a:rPr lang="en-GB" sz="1800" dirty="0">
                <a:solidFill>
                  <a:schemeClr val="bg1"/>
                </a:solidFill>
              </a:rPr>
              <a:t>(2) Create FAN number for one parent and your child at the FA website: </a:t>
            </a:r>
            <a:r>
              <a:rPr lang="en-GB" sz="1800" dirty="0">
                <a:solidFill>
                  <a:schemeClr val="bg1"/>
                </a:solidFill>
                <a:hlinkClick r:id="rId4"/>
              </a:rPr>
              <a:t>https://account.thefa.com/createaccount</a:t>
            </a:r>
            <a:endParaRPr lang="en-GB" sz="1800" dirty="0">
              <a:solidFill>
                <a:schemeClr val="bg1"/>
              </a:solidFill>
            </a:endParaRPr>
          </a:p>
          <a:p>
            <a:endParaRPr lang="en-GB" sz="1800" dirty="0">
              <a:solidFill>
                <a:schemeClr val="bg1"/>
              </a:solidFill>
            </a:endParaRPr>
          </a:p>
          <a:p>
            <a:r>
              <a:rPr lang="en-GB" sz="1800" dirty="0">
                <a:solidFill>
                  <a:schemeClr val="bg1"/>
                </a:solidFill>
              </a:rPr>
              <a:t>3) REGISTER with Sidmouth Town Junior Vikings and please pay subs at the same time.  Our form is:  </a:t>
            </a:r>
            <a:r>
              <a:rPr lang="en-GB" sz="1800" dirty="0">
                <a:solidFill>
                  <a:schemeClr val="bg1"/>
                </a:solidFill>
                <a:hlinkClick r:id="rId5"/>
              </a:rPr>
              <a:t>https://sidmouth-town-junior-vikings.co.uk/membershipform</a:t>
            </a:r>
            <a:endParaRPr lang="en-GB" sz="1800" dirty="0">
              <a:solidFill>
                <a:schemeClr val="bg1"/>
              </a:solidFill>
            </a:endParaRPr>
          </a:p>
          <a:p>
            <a:r>
              <a:rPr lang="en-GB" sz="1800" dirty="0">
                <a:solidFill>
                  <a:schemeClr val="bg1"/>
                </a:solidFill>
              </a:rPr>
              <a:t>Registration and payment of subs are necessary for your child to be provided with a full team kit, to represent the club and be insured. If you require help please contact our club secretary, Ruth French.</a:t>
            </a:r>
          </a:p>
          <a:p>
            <a:endParaRPr lang="en-GB" sz="1800" dirty="0">
              <a:solidFill>
                <a:schemeClr val="bg1"/>
              </a:solidFill>
            </a:endParaRPr>
          </a:p>
          <a:p>
            <a:r>
              <a:rPr lang="en-GB" sz="1800" dirty="0">
                <a:solidFill>
                  <a:schemeClr val="bg1"/>
                </a:solidFill>
              </a:rPr>
              <a:t>(4) You will be added to your team’s WhatsApp group within a few weeks. If you have not been added after a few weeks, please contact the coach or in the unlikely event of a problem, the club chairperson, Brendon Willey.</a:t>
            </a:r>
          </a:p>
          <a:p>
            <a:endParaRPr lang="en-GB" sz="1800" dirty="0">
              <a:solidFill>
                <a:schemeClr val="bg1"/>
              </a:solidFill>
            </a:endParaRPr>
          </a:p>
          <a:p>
            <a:r>
              <a:rPr lang="en-GB" sz="1800" dirty="0">
                <a:solidFill>
                  <a:schemeClr val="bg1"/>
                </a:solidFill>
              </a:rPr>
              <a:t>(5) Please read the FA Respect Code of Conduct for players and parents: </a:t>
            </a:r>
            <a:r>
              <a:rPr lang="en-GB" sz="1800" dirty="0">
                <a:solidFill>
                  <a:schemeClr val="bg1"/>
                </a:solidFill>
                <a:hlinkClick r:id="rId6"/>
              </a:rPr>
              <a:t>https://www.thefa.com/~/media/019A1BD1FDD040458A6F7A8E9C49D394.ashx</a:t>
            </a:r>
            <a:endParaRPr lang="en-GB" sz="1800" dirty="0">
              <a:solidFill>
                <a:schemeClr val="bg1"/>
              </a:solidFill>
            </a:endParaRPr>
          </a:p>
          <a:p>
            <a:endParaRPr lang="en-GB" sz="1800" dirty="0">
              <a:solidFill>
                <a:schemeClr val="bg1"/>
              </a:solidFill>
            </a:endParaRPr>
          </a:p>
          <a:p>
            <a:r>
              <a:rPr lang="en-GB" sz="1800" dirty="0">
                <a:solidFill>
                  <a:schemeClr val="bg1"/>
                </a:solidFill>
              </a:rPr>
              <a:t>(6) ENJOY THE SEASON AND HAVE FUN!</a:t>
            </a:r>
          </a:p>
          <a:p>
            <a:endParaRPr lang="en-GB" sz="2000" dirty="0">
              <a:solidFill>
                <a:schemeClr val="bg1"/>
              </a:solidFill>
            </a:endParaRPr>
          </a:p>
          <a:p>
            <a:r>
              <a:rPr lang="en-GB" dirty="0"/>
              <a:t>?</a:t>
            </a:r>
          </a:p>
        </p:txBody>
      </p:sp>
    </p:spTree>
    <p:extLst>
      <p:ext uri="{BB962C8B-B14F-4D97-AF65-F5344CB8AC3E}">
        <p14:creationId xmlns:p14="http://schemas.microsoft.com/office/powerpoint/2010/main" val="136185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4"/>
          <p:cNvPicPr preferRelativeResize="0"/>
          <p:nvPr/>
        </p:nvPicPr>
        <p:blipFill rotWithShape="1">
          <a:blip r:embed="rId3">
            <a:alphaModFix/>
          </a:blip>
          <a:srcRect/>
          <a:stretch/>
        </p:blipFill>
        <p:spPr>
          <a:xfrm>
            <a:off x="0" y="0"/>
            <a:ext cx="12192000" cy="1257300"/>
          </a:xfrm>
          <a:prstGeom prst="rect">
            <a:avLst/>
          </a:prstGeom>
          <a:noFill/>
          <a:ln>
            <a:noFill/>
          </a:ln>
        </p:spPr>
      </p:pic>
      <p:pic>
        <p:nvPicPr>
          <p:cNvPr id="184" name="Google Shape;184;p4"/>
          <p:cNvPicPr preferRelativeResize="0"/>
          <p:nvPr/>
        </p:nvPicPr>
        <p:blipFill rotWithShape="1">
          <a:blip r:embed="rId4">
            <a:alphaModFix/>
          </a:blip>
          <a:srcRect/>
          <a:stretch/>
        </p:blipFill>
        <p:spPr>
          <a:xfrm>
            <a:off x="9408673" y="1257300"/>
            <a:ext cx="2857500" cy="1427534"/>
          </a:xfrm>
          <a:prstGeom prst="rect">
            <a:avLst/>
          </a:prstGeom>
          <a:noFill/>
          <a:ln>
            <a:noFill/>
          </a:ln>
        </p:spPr>
      </p:pic>
      <p:pic>
        <p:nvPicPr>
          <p:cNvPr id="185" name="Google Shape;185;p4"/>
          <p:cNvPicPr preferRelativeResize="0"/>
          <p:nvPr/>
        </p:nvPicPr>
        <p:blipFill rotWithShape="1">
          <a:blip r:embed="rId5">
            <a:alphaModFix/>
          </a:blip>
          <a:srcRect/>
          <a:stretch/>
        </p:blipFill>
        <p:spPr>
          <a:xfrm>
            <a:off x="9408673" y="2684834"/>
            <a:ext cx="2857500" cy="2857500"/>
          </a:xfrm>
          <a:prstGeom prst="rect">
            <a:avLst/>
          </a:prstGeom>
          <a:noFill/>
          <a:ln>
            <a:noFill/>
          </a:ln>
        </p:spPr>
      </p:pic>
      <p:sp>
        <p:nvSpPr>
          <p:cNvPr id="186" name="Google Shape;186;p4"/>
          <p:cNvSpPr txBox="1"/>
          <p:nvPr/>
        </p:nvSpPr>
        <p:spPr>
          <a:xfrm>
            <a:off x="2327410" y="1366626"/>
            <a:ext cx="5729592" cy="49551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dirty="0">
                <a:solidFill>
                  <a:schemeClr val="lt1"/>
                </a:solidFill>
                <a:latin typeface="Arial"/>
                <a:ea typeface="Arial"/>
                <a:cs typeface="Arial"/>
                <a:sym typeface="Arial"/>
              </a:rPr>
              <a:t>Pitches</a:t>
            </a:r>
          </a:p>
          <a:p>
            <a:pPr marL="0" marR="0" lvl="0" indent="0" algn="ctr" rtl="0">
              <a:spcBef>
                <a:spcPts val="0"/>
              </a:spcBef>
              <a:spcAft>
                <a:spcPts val="0"/>
              </a:spcAft>
              <a:buNone/>
            </a:pPr>
            <a:r>
              <a:rPr lang="en-GB" sz="2400" dirty="0">
                <a:solidFill>
                  <a:schemeClr val="lt1"/>
                </a:solidFill>
                <a:latin typeface="Arial"/>
                <a:ea typeface="Arial"/>
                <a:cs typeface="Arial"/>
                <a:sym typeface="Arial"/>
              </a:rPr>
              <a:t> </a:t>
            </a:r>
          </a:p>
          <a:p>
            <a:pPr marR="0" lvl="0" algn="ctr" rtl="0">
              <a:spcBef>
                <a:spcPts val="0"/>
              </a:spcBef>
              <a:spcAft>
                <a:spcPts val="0"/>
              </a:spcAft>
            </a:pPr>
            <a:r>
              <a:rPr lang="en-GB" sz="1600" b="1" dirty="0">
                <a:solidFill>
                  <a:schemeClr val="lt1"/>
                </a:solidFill>
              </a:rPr>
              <a:t>For Mixed Teams </a:t>
            </a:r>
            <a:endParaRPr lang="en-GB" sz="1600" b="1" dirty="0"/>
          </a:p>
          <a:p>
            <a:pPr marL="285750" marR="0" lvl="0" indent="-285750" rtl="0">
              <a:spcBef>
                <a:spcPts val="0"/>
              </a:spcBef>
              <a:spcAft>
                <a:spcPts val="0"/>
              </a:spcAft>
              <a:buFont typeface="Arial" panose="020B0604020202020204" pitchFamily="34" charset="0"/>
              <a:buChar char="•"/>
            </a:pPr>
            <a:r>
              <a:rPr lang="en-GB" sz="1600" dirty="0">
                <a:solidFill>
                  <a:schemeClr val="lt1"/>
                </a:solidFill>
                <a:latin typeface="Arial"/>
                <a:ea typeface="Arial"/>
                <a:cs typeface="Arial"/>
                <a:sym typeface="Arial"/>
              </a:rPr>
              <a:t> </a:t>
            </a:r>
            <a:r>
              <a:rPr lang="en-GB" sz="1600" dirty="0">
                <a:solidFill>
                  <a:schemeClr val="lt1"/>
                </a:solidFill>
              </a:rPr>
              <a:t>U6/U7/u/u9 3v3 </a:t>
            </a:r>
            <a:r>
              <a:rPr lang="en-GB" sz="1600" dirty="0">
                <a:solidFill>
                  <a:schemeClr val="lt1"/>
                </a:solidFill>
                <a:latin typeface="Arial"/>
                <a:ea typeface="Arial"/>
                <a:cs typeface="Arial"/>
                <a:sym typeface="Arial"/>
              </a:rPr>
              <a:t>5V5 pitches are at Sidford recreation </a:t>
            </a:r>
          </a:p>
          <a:p>
            <a:pPr marL="285750" marR="0" lvl="0" indent="-285750" rtl="0">
              <a:spcBef>
                <a:spcPts val="0"/>
              </a:spcBef>
              <a:spcAft>
                <a:spcPts val="0"/>
              </a:spcAft>
              <a:buClr>
                <a:schemeClr val="lt1"/>
              </a:buClr>
              <a:buSzPts val="1200"/>
              <a:buFont typeface="Arial" panose="020B0604020202020204" pitchFamily="34" charset="0"/>
              <a:buChar char="•"/>
            </a:pPr>
            <a:r>
              <a:rPr lang="en-GB" sz="1600" dirty="0">
                <a:solidFill>
                  <a:schemeClr val="lt1"/>
                </a:solidFill>
              </a:rPr>
              <a:t>U10-U13  </a:t>
            </a:r>
            <a:r>
              <a:rPr lang="en-GB" sz="1600" dirty="0">
                <a:solidFill>
                  <a:schemeClr val="lt1"/>
                </a:solidFill>
                <a:latin typeface="Arial"/>
                <a:ea typeface="Arial"/>
                <a:cs typeface="Arial"/>
                <a:sym typeface="Arial"/>
              </a:rPr>
              <a:t>7v7 and 9v9 pitches will be at back lane Newton Poppleford </a:t>
            </a:r>
          </a:p>
          <a:p>
            <a:pPr marL="285750" marR="0" lvl="0" indent="-285750" rtl="0">
              <a:spcBef>
                <a:spcPts val="0"/>
              </a:spcBef>
              <a:spcAft>
                <a:spcPts val="0"/>
              </a:spcAft>
              <a:buClr>
                <a:schemeClr val="lt1"/>
              </a:buClr>
              <a:buSzPts val="1200"/>
              <a:buFont typeface="Arial" panose="020B0604020202020204" pitchFamily="34" charset="0"/>
              <a:buChar char="•"/>
            </a:pPr>
            <a:r>
              <a:rPr lang="en-GB" sz="1600" dirty="0">
                <a:solidFill>
                  <a:schemeClr val="lt1"/>
                </a:solidFill>
              </a:rPr>
              <a:t>U14 </a:t>
            </a:r>
            <a:r>
              <a:rPr lang="en-GB" sz="1600" dirty="0">
                <a:solidFill>
                  <a:schemeClr val="lt1"/>
                </a:solidFill>
                <a:latin typeface="Arial"/>
                <a:ea typeface="Arial"/>
                <a:cs typeface="Arial"/>
                <a:sym typeface="Arial"/>
              </a:rPr>
              <a:t>11v11 pitches are at </a:t>
            </a:r>
            <a:r>
              <a:rPr lang="en-GB" sz="1600" dirty="0">
                <a:solidFill>
                  <a:schemeClr val="lt1"/>
                </a:solidFill>
              </a:rPr>
              <a:t>Salcombe Regis recreation field (scout field)</a:t>
            </a:r>
            <a:r>
              <a:rPr lang="en-GB" sz="1600" dirty="0">
                <a:solidFill>
                  <a:schemeClr val="lt1"/>
                </a:solidFill>
                <a:latin typeface="Arial"/>
                <a:ea typeface="Arial"/>
                <a:cs typeface="Arial"/>
                <a:sym typeface="Arial"/>
              </a:rPr>
              <a:t> </a:t>
            </a:r>
          </a:p>
          <a:p>
            <a:pPr marL="285750" marR="0" lvl="0" indent="-285750" rtl="0">
              <a:spcBef>
                <a:spcPts val="0"/>
              </a:spcBef>
              <a:spcAft>
                <a:spcPts val="0"/>
              </a:spcAft>
              <a:buClr>
                <a:schemeClr val="lt1"/>
              </a:buClr>
              <a:buSzPts val="1200"/>
              <a:buFont typeface="Arial" panose="020B0604020202020204" pitchFamily="34" charset="0"/>
              <a:buChar char="•"/>
            </a:pPr>
            <a:r>
              <a:rPr lang="en-GB" sz="1600" dirty="0">
                <a:solidFill>
                  <a:schemeClr val="lt1"/>
                </a:solidFill>
                <a:latin typeface="Arial"/>
                <a:ea typeface="Arial"/>
                <a:cs typeface="Arial"/>
                <a:sym typeface="Arial"/>
              </a:rPr>
              <a:t>U14-U16  pitches are at Sidford recreation behind rugby pitch </a:t>
            </a:r>
          </a:p>
          <a:p>
            <a:pPr marL="171450" marR="0" lvl="0" indent="-171450" algn="l" rtl="0">
              <a:spcBef>
                <a:spcPts val="0"/>
              </a:spcBef>
              <a:spcAft>
                <a:spcPts val="0"/>
              </a:spcAft>
              <a:buClr>
                <a:schemeClr val="lt1"/>
              </a:buClr>
              <a:buSzPts val="1200"/>
              <a:buFont typeface="Arial"/>
              <a:buChar char="•"/>
            </a:pPr>
            <a:endParaRPr sz="1600" dirty="0">
              <a:solidFill>
                <a:schemeClr val="lt1"/>
              </a:solidFill>
              <a:latin typeface="Arial"/>
              <a:ea typeface="Arial"/>
              <a:cs typeface="Arial"/>
              <a:sym typeface="Arial"/>
            </a:endParaRPr>
          </a:p>
          <a:p>
            <a:pPr marL="0" marR="0" lvl="0" indent="0" algn="ctr" rtl="0">
              <a:spcBef>
                <a:spcPts val="0"/>
              </a:spcBef>
              <a:spcAft>
                <a:spcPts val="0"/>
              </a:spcAft>
              <a:buNone/>
            </a:pPr>
            <a:r>
              <a:rPr lang="en-GB" sz="1600" b="1" dirty="0">
                <a:solidFill>
                  <a:schemeClr val="lt1"/>
                </a:solidFill>
              </a:rPr>
              <a:t>Girls Pitches </a:t>
            </a:r>
          </a:p>
          <a:p>
            <a:pPr marL="285750" marR="0" lvl="0" indent="-285750" rtl="0">
              <a:spcBef>
                <a:spcPts val="0"/>
              </a:spcBef>
              <a:spcAft>
                <a:spcPts val="0"/>
              </a:spcAft>
              <a:buFont typeface="Arial" panose="020B0604020202020204" pitchFamily="34" charset="0"/>
              <a:buChar char="•"/>
            </a:pPr>
            <a:r>
              <a:rPr lang="en-GB" sz="1600" dirty="0">
                <a:solidFill>
                  <a:schemeClr val="lt1"/>
                </a:solidFill>
                <a:latin typeface="Arial"/>
                <a:ea typeface="Arial"/>
                <a:cs typeface="Arial"/>
                <a:sym typeface="Arial"/>
              </a:rPr>
              <a:t>U7-U9 Sidford recreation Pitch </a:t>
            </a:r>
          </a:p>
          <a:p>
            <a:pPr marL="285750" marR="0" lvl="0" indent="-285750" rtl="0">
              <a:spcBef>
                <a:spcPts val="0"/>
              </a:spcBef>
              <a:spcAft>
                <a:spcPts val="0"/>
              </a:spcAft>
              <a:buFont typeface="Arial" panose="020B0604020202020204" pitchFamily="34" charset="0"/>
              <a:buChar char="•"/>
            </a:pPr>
            <a:r>
              <a:rPr lang="en-GB" sz="1600" dirty="0">
                <a:solidFill>
                  <a:schemeClr val="lt1"/>
                </a:solidFill>
                <a:latin typeface="Arial"/>
                <a:ea typeface="Arial"/>
                <a:cs typeface="Arial"/>
                <a:sym typeface="Arial"/>
              </a:rPr>
              <a:t>U10-U16 Newton Poppleford </a:t>
            </a:r>
            <a:endParaRPr lang="en-GB" sz="1600" dirty="0">
              <a:solidFill>
                <a:schemeClr val="lt1"/>
              </a:solidFill>
            </a:endParaRPr>
          </a:p>
          <a:p>
            <a:pPr marL="285750" marR="0" lvl="0" indent="-285750" rtl="0">
              <a:spcBef>
                <a:spcPts val="0"/>
              </a:spcBef>
              <a:spcAft>
                <a:spcPts val="0"/>
              </a:spcAft>
              <a:buFont typeface="Arial" panose="020B0604020202020204" pitchFamily="34" charset="0"/>
              <a:buChar char="•"/>
            </a:pPr>
            <a:endParaRPr sz="1600" dirty="0">
              <a:solidFill>
                <a:schemeClr val="lt1"/>
              </a:solidFill>
              <a:latin typeface="Arial"/>
              <a:ea typeface="Arial"/>
              <a:cs typeface="Arial"/>
              <a:sym typeface="Arial"/>
            </a:endParaRPr>
          </a:p>
          <a:p>
            <a:pPr marL="0" marR="0" lvl="0" indent="0" algn="ctr" rtl="0">
              <a:spcBef>
                <a:spcPts val="0"/>
              </a:spcBef>
              <a:spcAft>
                <a:spcPts val="0"/>
              </a:spcAft>
              <a:buNone/>
            </a:pPr>
            <a:r>
              <a:rPr lang="en-GB" sz="1600" b="1" dirty="0">
                <a:solidFill>
                  <a:schemeClr val="lt1"/>
                </a:solidFill>
                <a:latin typeface="Arial"/>
                <a:ea typeface="Arial"/>
                <a:cs typeface="Arial"/>
                <a:sym typeface="Arial"/>
              </a:rPr>
              <a:t>Important Dates </a:t>
            </a:r>
            <a:endParaRPr sz="1600" b="1" dirty="0"/>
          </a:p>
          <a:p>
            <a:pPr marL="0" marR="0" lvl="0" indent="0" algn="ctr" rtl="0">
              <a:spcBef>
                <a:spcPts val="0"/>
              </a:spcBef>
              <a:spcAft>
                <a:spcPts val="0"/>
              </a:spcAft>
              <a:buNone/>
            </a:pPr>
            <a:r>
              <a:rPr lang="en-GB" sz="1600" b="1" dirty="0">
                <a:solidFill>
                  <a:schemeClr val="lt1"/>
                </a:solidFill>
                <a:latin typeface="Arial"/>
                <a:ea typeface="Arial"/>
                <a:cs typeface="Arial"/>
                <a:sym typeface="Arial"/>
              </a:rPr>
              <a:t>Please note the season starts on the first week of September and ends the first week of May </a:t>
            </a:r>
            <a:endParaRPr sz="1600" b="1" dirty="0">
              <a:solidFill>
                <a:schemeClr val="lt1"/>
              </a:solidFill>
              <a:latin typeface="Arial"/>
              <a:ea typeface="Arial"/>
              <a:cs typeface="Arial"/>
              <a:sym typeface="Arial"/>
            </a:endParaRPr>
          </a:p>
          <a:p>
            <a:pPr marL="0" marR="0" lvl="0" indent="0" algn="ctr" rtl="0">
              <a:spcBef>
                <a:spcPts val="0"/>
              </a:spcBef>
              <a:spcAft>
                <a:spcPts val="0"/>
              </a:spcAft>
              <a:buNone/>
            </a:pPr>
            <a:endParaRPr sz="1200" dirty="0">
              <a:solidFill>
                <a:schemeClr val="lt1"/>
              </a:solidFill>
              <a:latin typeface="Arial"/>
              <a:ea typeface="Arial"/>
              <a:cs typeface="Arial"/>
              <a:sym typeface="Arial"/>
            </a:endParaRPr>
          </a:p>
        </p:txBody>
      </p:sp>
      <p:sp>
        <p:nvSpPr>
          <p:cNvPr id="187" name="Google Shape;187;p4"/>
          <p:cNvSpPr txBox="1"/>
          <p:nvPr/>
        </p:nvSpPr>
        <p:spPr>
          <a:xfrm>
            <a:off x="2976663" y="3714051"/>
            <a:ext cx="31290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Arial"/>
                <a:ea typeface="Arial"/>
                <a:cs typeface="Arial"/>
                <a:sym typeface="Arial"/>
              </a:rPr>
              <a:t>  </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8"/>
          <p:cNvPicPr preferRelativeResize="0"/>
          <p:nvPr/>
        </p:nvPicPr>
        <p:blipFill rotWithShape="1">
          <a:blip r:embed="rId3">
            <a:alphaModFix/>
          </a:blip>
          <a:srcRect/>
          <a:stretch/>
        </p:blipFill>
        <p:spPr>
          <a:xfrm>
            <a:off x="0" y="0"/>
            <a:ext cx="12192000" cy="1257300"/>
          </a:xfrm>
          <a:prstGeom prst="rect">
            <a:avLst/>
          </a:prstGeom>
          <a:noFill/>
          <a:ln>
            <a:noFill/>
          </a:ln>
        </p:spPr>
      </p:pic>
      <p:pic>
        <p:nvPicPr>
          <p:cNvPr id="218" name="Google Shape;218;p8"/>
          <p:cNvPicPr preferRelativeResize="0"/>
          <p:nvPr/>
        </p:nvPicPr>
        <p:blipFill rotWithShape="1">
          <a:blip r:embed="rId4">
            <a:alphaModFix/>
          </a:blip>
          <a:srcRect/>
          <a:stretch/>
        </p:blipFill>
        <p:spPr>
          <a:xfrm>
            <a:off x="9497948" y="4000509"/>
            <a:ext cx="2857500" cy="2857500"/>
          </a:xfrm>
          <a:prstGeom prst="rect">
            <a:avLst/>
          </a:prstGeom>
          <a:noFill/>
          <a:ln>
            <a:noFill/>
          </a:ln>
        </p:spPr>
      </p:pic>
      <p:sp>
        <p:nvSpPr>
          <p:cNvPr id="219" name="Google Shape;219;p8"/>
          <p:cNvSpPr txBox="1"/>
          <p:nvPr/>
        </p:nvSpPr>
        <p:spPr>
          <a:xfrm>
            <a:off x="2976663" y="3714051"/>
            <a:ext cx="31290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Arial"/>
                <a:ea typeface="Arial"/>
                <a:cs typeface="Arial"/>
                <a:sym typeface="Arial"/>
              </a:rPr>
              <a:t>  </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220" name="Google Shape;220;p8"/>
          <p:cNvSpPr txBox="1"/>
          <p:nvPr/>
        </p:nvSpPr>
        <p:spPr>
          <a:xfrm>
            <a:off x="3647871" y="1601735"/>
            <a:ext cx="29085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221" name="Google Shape;221;p8"/>
          <p:cNvSpPr/>
          <p:nvPr/>
        </p:nvSpPr>
        <p:spPr>
          <a:xfrm>
            <a:off x="1157762" y="1509359"/>
            <a:ext cx="6096000" cy="5462994"/>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100"/>
              <a:buFont typeface="Arial"/>
              <a:buNone/>
            </a:pPr>
            <a:r>
              <a:rPr lang="en-GB" sz="1200" b="1" dirty="0">
                <a:solidFill>
                  <a:schemeClr val="lt1"/>
                </a:solidFill>
              </a:rPr>
              <a:t>Cathy Payne</a:t>
            </a:r>
            <a:endParaRPr sz="1200" b="1" dirty="0">
              <a:solidFill>
                <a:schemeClr val="lt1"/>
              </a:solidFill>
            </a:endParaRPr>
          </a:p>
          <a:p>
            <a:pPr marL="0" lvl="0" indent="0" algn="l" rtl="0">
              <a:spcBef>
                <a:spcPts val="0"/>
              </a:spcBef>
              <a:spcAft>
                <a:spcPts val="0"/>
              </a:spcAft>
              <a:buClr>
                <a:schemeClr val="dk1"/>
              </a:buClr>
              <a:buSzPts val="1100"/>
              <a:buFont typeface="Arial"/>
              <a:buNone/>
            </a:pPr>
            <a:r>
              <a:rPr lang="en-GB" sz="1200" b="1" dirty="0">
                <a:solidFill>
                  <a:schemeClr val="lt1"/>
                </a:solidFill>
              </a:rPr>
              <a:t>Club Welfare Officer</a:t>
            </a:r>
            <a:endParaRPr sz="1200" b="1" dirty="0">
              <a:solidFill>
                <a:schemeClr val="lt1"/>
              </a:solidFill>
            </a:endParaRPr>
          </a:p>
          <a:p>
            <a:pPr marL="0" lvl="0" indent="0" algn="l" rtl="0">
              <a:spcBef>
                <a:spcPts val="0"/>
              </a:spcBef>
              <a:spcAft>
                <a:spcPts val="0"/>
              </a:spcAft>
              <a:buClr>
                <a:schemeClr val="dk1"/>
              </a:buClr>
              <a:buSzPts val="1100"/>
              <a:buFont typeface="Arial"/>
              <a:buNone/>
            </a:pPr>
            <a:endParaRPr sz="1200" b="1" dirty="0">
              <a:solidFill>
                <a:schemeClr val="lt1"/>
              </a:solidFill>
            </a:endParaRPr>
          </a:p>
          <a:p>
            <a:pPr marL="0" lvl="0" indent="0" algn="l" rtl="0">
              <a:spcBef>
                <a:spcPts val="0"/>
              </a:spcBef>
              <a:spcAft>
                <a:spcPts val="0"/>
              </a:spcAft>
              <a:buClr>
                <a:schemeClr val="dk1"/>
              </a:buClr>
              <a:buSzPts val="1100"/>
              <a:buFont typeface="Arial"/>
              <a:buNone/>
            </a:pPr>
            <a:r>
              <a:rPr lang="en-GB" sz="1200" b="1" dirty="0">
                <a:solidFill>
                  <a:schemeClr val="lt1"/>
                </a:solidFill>
              </a:rPr>
              <a:t>Hello, I look after the welfare of all the junior players during their time at Sidmouth Town Junior Vikings FC.</a:t>
            </a:r>
            <a:endParaRPr sz="1200" b="1" dirty="0">
              <a:solidFill>
                <a:schemeClr val="lt1"/>
              </a:solidFill>
            </a:endParaRPr>
          </a:p>
          <a:p>
            <a:pPr marL="0" lvl="0" indent="0" algn="l" rtl="0">
              <a:spcBef>
                <a:spcPts val="0"/>
              </a:spcBef>
              <a:spcAft>
                <a:spcPts val="0"/>
              </a:spcAft>
              <a:buClr>
                <a:schemeClr val="dk1"/>
              </a:buClr>
              <a:buSzPts val="1100"/>
              <a:buFont typeface="Arial"/>
              <a:buNone/>
            </a:pPr>
            <a:endParaRPr sz="1200" b="1" dirty="0">
              <a:solidFill>
                <a:schemeClr val="lt1"/>
              </a:solidFill>
            </a:endParaRPr>
          </a:p>
          <a:p>
            <a:pPr marL="0" lvl="0" indent="0" algn="l" rtl="0">
              <a:spcBef>
                <a:spcPts val="0"/>
              </a:spcBef>
              <a:spcAft>
                <a:spcPts val="0"/>
              </a:spcAft>
              <a:buClr>
                <a:schemeClr val="dk1"/>
              </a:buClr>
              <a:buSzPts val="1100"/>
              <a:buFont typeface="Arial"/>
              <a:buNone/>
            </a:pPr>
            <a:r>
              <a:rPr lang="en-GB" sz="1200" b="1" dirty="0">
                <a:solidFill>
                  <a:schemeClr val="lt1"/>
                </a:solidFill>
              </a:rPr>
              <a:t>I work alongside the FA to ensure your child’s experience at Sidmouth is safe &amp; positive. I make sure all Coaches &amp; Assistants are recently DBS checked, recently safeguarding trained, &amp; understand their role in terms of well-being. </a:t>
            </a:r>
            <a:endParaRPr sz="1200" b="1" dirty="0">
              <a:solidFill>
                <a:schemeClr val="lt1"/>
              </a:solidFill>
            </a:endParaRPr>
          </a:p>
          <a:p>
            <a:pPr marL="0" lvl="0" indent="0" algn="l" rtl="0">
              <a:spcBef>
                <a:spcPts val="0"/>
              </a:spcBef>
              <a:spcAft>
                <a:spcPts val="0"/>
              </a:spcAft>
              <a:buClr>
                <a:schemeClr val="dk1"/>
              </a:buClr>
              <a:buSzPts val="1100"/>
              <a:buFont typeface="Arial"/>
              <a:buNone/>
            </a:pPr>
            <a:endParaRPr sz="1200" b="1" dirty="0">
              <a:solidFill>
                <a:schemeClr val="lt1"/>
              </a:solidFill>
            </a:endParaRPr>
          </a:p>
          <a:p>
            <a:pPr marL="0" lvl="0" indent="0" algn="l" rtl="0">
              <a:spcBef>
                <a:spcPts val="0"/>
              </a:spcBef>
              <a:spcAft>
                <a:spcPts val="0"/>
              </a:spcAft>
              <a:buClr>
                <a:schemeClr val="dk1"/>
              </a:buClr>
              <a:buSzPts val="1100"/>
              <a:buFont typeface="Arial"/>
              <a:buNone/>
            </a:pPr>
            <a:r>
              <a:rPr lang="en-GB" sz="1200" b="1" dirty="0">
                <a:solidFill>
                  <a:schemeClr val="lt1"/>
                </a:solidFill>
              </a:rPr>
              <a:t>I also handle any concerns regarding the wellbeing or safety of junior players. </a:t>
            </a:r>
            <a:endParaRPr sz="1200" b="1" dirty="0">
              <a:solidFill>
                <a:schemeClr val="lt1"/>
              </a:solidFill>
            </a:endParaRPr>
          </a:p>
          <a:p>
            <a:pPr marL="0" lvl="0" indent="0" algn="l" rtl="0">
              <a:spcBef>
                <a:spcPts val="0"/>
              </a:spcBef>
              <a:spcAft>
                <a:spcPts val="0"/>
              </a:spcAft>
              <a:buClr>
                <a:schemeClr val="dk1"/>
              </a:buClr>
              <a:buSzPts val="1100"/>
              <a:buFont typeface="Arial"/>
              <a:buNone/>
            </a:pPr>
            <a:endParaRPr sz="1200" b="1" dirty="0">
              <a:solidFill>
                <a:schemeClr val="lt1"/>
              </a:solidFill>
            </a:endParaRPr>
          </a:p>
          <a:p>
            <a:pPr marL="0" lvl="0" indent="0" algn="l" rtl="0">
              <a:spcBef>
                <a:spcPts val="0"/>
              </a:spcBef>
              <a:spcAft>
                <a:spcPts val="0"/>
              </a:spcAft>
              <a:buClr>
                <a:schemeClr val="dk1"/>
              </a:buClr>
              <a:buSzPts val="1100"/>
              <a:buFont typeface="Arial"/>
              <a:buNone/>
            </a:pPr>
            <a:r>
              <a:rPr lang="en-GB" sz="1200" b="1" dirty="0">
                <a:solidFill>
                  <a:schemeClr val="lt1"/>
                </a:solidFill>
              </a:rPr>
              <a:t>You might see me from time to time at matches, training, or Club events. Please feel free to say hello, or contact me in confidence, if you have any questions or concerns regarding </a:t>
            </a:r>
            <a:r>
              <a:rPr lang="en-GB" sz="1200" b="1" dirty="0" err="1">
                <a:solidFill>
                  <a:schemeClr val="lt1"/>
                </a:solidFill>
              </a:rPr>
              <a:t>wellfare</a:t>
            </a:r>
            <a:r>
              <a:rPr lang="en-GB" sz="1200" b="1" dirty="0">
                <a:solidFill>
                  <a:schemeClr val="lt1"/>
                </a:solidFill>
              </a:rPr>
              <a:t> or safeguarding.</a:t>
            </a:r>
            <a:endParaRPr sz="1200" b="1" dirty="0">
              <a:solidFill>
                <a:schemeClr val="lt1"/>
              </a:solidFill>
            </a:endParaRPr>
          </a:p>
          <a:p>
            <a:pPr marL="0" lvl="0" indent="0" algn="l" rtl="0">
              <a:spcBef>
                <a:spcPts val="0"/>
              </a:spcBef>
              <a:spcAft>
                <a:spcPts val="0"/>
              </a:spcAft>
              <a:buClr>
                <a:schemeClr val="dk1"/>
              </a:buClr>
              <a:buSzPts val="1100"/>
              <a:buFont typeface="Arial"/>
              <a:buNone/>
            </a:pPr>
            <a:endParaRPr sz="1200" b="1" dirty="0">
              <a:solidFill>
                <a:schemeClr val="lt1"/>
              </a:solidFill>
            </a:endParaRPr>
          </a:p>
          <a:p>
            <a:pPr marL="0" lvl="0" indent="0" algn="l" rtl="0">
              <a:spcBef>
                <a:spcPts val="0"/>
              </a:spcBef>
              <a:spcAft>
                <a:spcPts val="0"/>
              </a:spcAft>
              <a:buClr>
                <a:schemeClr val="dk1"/>
              </a:buClr>
              <a:buSzPts val="1100"/>
              <a:buFont typeface="Arial"/>
              <a:buNone/>
            </a:pPr>
            <a:r>
              <a:rPr lang="en-GB" sz="1200" b="1" dirty="0">
                <a:solidFill>
                  <a:schemeClr val="lt1"/>
                </a:solidFill>
              </a:rPr>
              <a:t>I recommend that all parents &amp; carers of junior players take the free, short FA Safeguarding Awareness course for Parents &amp; Carers, which gives you more detail on this, &amp; will increase your awareness &amp; confidence around safeguards within junior </a:t>
            </a:r>
            <a:r>
              <a:rPr lang="en-GB" sz="1300" b="1" dirty="0">
                <a:solidFill>
                  <a:schemeClr val="lt1"/>
                </a:solidFill>
              </a:rPr>
              <a:t>football. </a:t>
            </a:r>
            <a:endParaRPr sz="1300" b="1" dirty="0">
              <a:solidFill>
                <a:schemeClr val="lt1"/>
              </a:solidFill>
            </a:endParaRPr>
          </a:p>
          <a:p>
            <a:pPr marL="0" lvl="0" indent="0" algn="l" rtl="0">
              <a:spcBef>
                <a:spcPts val="0"/>
              </a:spcBef>
              <a:spcAft>
                <a:spcPts val="0"/>
              </a:spcAft>
              <a:buClr>
                <a:schemeClr val="dk1"/>
              </a:buClr>
              <a:buSzPts val="1100"/>
              <a:buFont typeface="Arial"/>
              <a:buNone/>
            </a:pPr>
            <a:endParaRPr sz="1300" b="1" dirty="0">
              <a:solidFill>
                <a:schemeClr val="lt1"/>
              </a:solidFill>
            </a:endParaRPr>
          </a:p>
          <a:p>
            <a:pPr marL="0" lvl="0" indent="0" algn="l" rtl="0">
              <a:spcBef>
                <a:spcPts val="0"/>
              </a:spcBef>
              <a:spcAft>
                <a:spcPts val="0"/>
              </a:spcAft>
              <a:buClr>
                <a:schemeClr val="dk1"/>
              </a:buClr>
              <a:buSzPts val="1100"/>
              <a:buFont typeface="Arial"/>
              <a:buNone/>
            </a:pPr>
            <a:r>
              <a:rPr lang="en-GB" sz="1300" b="1" dirty="0">
                <a:solidFill>
                  <a:schemeClr val="lt1"/>
                </a:solidFill>
              </a:rPr>
              <a:t>The link is : https://learn.englandfootball.com/courses/safeguarding/safeguarding-awareness-for-parents-and-carers</a:t>
            </a:r>
            <a:endParaRPr sz="1300" b="1" dirty="0">
              <a:solidFill>
                <a:schemeClr val="lt1"/>
              </a:solidFill>
            </a:endParaRPr>
          </a:p>
          <a:p>
            <a:pPr marL="0" lvl="0" indent="0" algn="l" rtl="0">
              <a:spcBef>
                <a:spcPts val="0"/>
              </a:spcBef>
              <a:spcAft>
                <a:spcPts val="0"/>
              </a:spcAft>
              <a:buClr>
                <a:schemeClr val="dk1"/>
              </a:buClr>
              <a:buSzPts val="1100"/>
              <a:buFont typeface="Arial"/>
              <a:buNone/>
            </a:pPr>
            <a:endParaRPr sz="1300" b="1" dirty="0">
              <a:solidFill>
                <a:schemeClr val="lt1"/>
              </a:solidFill>
            </a:endParaRPr>
          </a:p>
          <a:p>
            <a:pPr marL="0" lvl="0" indent="0" algn="l" rtl="0">
              <a:spcBef>
                <a:spcPts val="0"/>
              </a:spcBef>
              <a:spcAft>
                <a:spcPts val="0"/>
              </a:spcAft>
              <a:buClr>
                <a:schemeClr val="dk1"/>
              </a:buClr>
              <a:buSzPts val="1100"/>
              <a:buFont typeface="Arial"/>
              <a:buNone/>
            </a:pPr>
            <a:r>
              <a:rPr lang="en-GB" sz="1300" b="1" dirty="0">
                <a:solidFill>
                  <a:schemeClr val="lt1"/>
                </a:solidFill>
              </a:rPr>
              <a:t>My email is </a:t>
            </a:r>
            <a:endParaRPr sz="1300" b="1" dirty="0">
              <a:solidFill>
                <a:schemeClr val="lt1"/>
              </a:solidFill>
            </a:endParaRPr>
          </a:p>
          <a:p>
            <a:pPr marL="0" lvl="0" indent="0" algn="l" rtl="0">
              <a:spcBef>
                <a:spcPts val="0"/>
              </a:spcBef>
              <a:spcAft>
                <a:spcPts val="0"/>
              </a:spcAft>
              <a:buClr>
                <a:schemeClr val="dk1"/>
              </a:buClr>
              <a:buSzPts val="1100"/>
              <a:buFont typeface="Arial"/>
              <a:buNone/>
            </a:pPr>
            <a:r>
              <a:rPr lang="en-GB" sz="1500" b="1" dirty="0">
                <a:solidFill>
                  <a:schemeClr val="lt1"/>
                </a:solidFill>
              </a:rPr>
              <a:t>Cathy.Payne600@gmail.com </a:t>
            </a:r>
            <a:endParaRPr sz="1500" b="1" dirty="0">
              <a:solidFill>
                <a:schemeClr val="lt1"/>
              </a:solidFill>
            </a:endParaRPr>
          </a:p>
          <a:p>
            <a:pPr marL="0" marR="0" lvl="0" indent="0" algn="l" rtl="0">
              <a:spcBef>
                <a:spcPts val="0"/>
              </a:spcBef>
              <a:spcAft>
                <a:spcPts val="0"/>
              </a:spcAft>
              <a:buNone/>
            </a:pPr>
            <a:endParaRPr sz="1500" b="1" dirty="0">
              <a:solidFill>
                <a:schemeClr val="lt1"/>
              </a:solidFill>
            </a:endParaRPr>
          </a:p>
        </p:txBody>
      </p:sp>
      <p:sp>
        <p:nvSpPr>
          <p:cNvPr id="222" name="Google Shape;222;p8"/>
          <p:cNvSpPr txBox="1"/>
          <p:nvPr/>
        </p:nvSpPr>
        <p:spPr>
          <a:xfrm>
            <a:off x="1157750" y="1509325"/>
            <a:ext cx="8996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chemeClr val="lt1"/>
              </a:solidFill>
            </a:endParaRPr>
          </a:p>
        </p:txBody>
      </p:sp>
      <p:pic>
        <p:nvPicPr>
          <p:cNvPr id="223" name="Google Shape;223;p8"/>
          <p:cNvPicPr preferRelativeResize="0"/>
          <p:nvPr/>
        </p:nvPicPr>
        <p:blipFill>
          <a:blip r:embed="rId5">
            <a:alphaModFix/>
          </a:blip>
          <a:stretch>
            <a:fillRect/>
          </a:stretch>
        </p:blipFill>
        <p:spPr>
          <a:xfrm>
            <a:off x="7744150" y="1502313"/>
            <a:ext cx="2367099" cy="22531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9"/>
          <p:cNvPicPr preferRelativeResize="0"/>
          <p:nvPr/>
        </p:nvPicPr>
        <p:blipFill rotWithShape="1">
          <a:blip r:embed="rId3">
            <a:alphaModFix/>
          </a:blip>
          <a:srcRect/>
          <a:stretch/>
        </p:blipFill>
        <p:spPr>
          <a:xfrm>
            <a:off x="0" y="0"/>
            <a:ext cx="12192000" cy="1257300"/>
          </a:xfrm>
          <a:prstGeom prst="rect">
            <a:avLst/>
          </a:prstGeom>
          <a:noFill/>
          <a:ln>
            <a:noFill/>
          </a:ln>
        </p:spPr>
      </p:pic>
      <p:pic>
        <p:nvPicPr>
          <p:cNvPr id="229" name="Google Shape;229;p9"/>
          <p:cNvPicPr preferRelativeResize="0"/>
          <p:nvPr/>
        </p:nvPicPr>
        <p:blipFill rotWithShape="1">
          <a:blip r:embed="rId4">
            <a:alphaModFix/>
          </a:blip>
          <a:srcRect/>
          <a:stretch/>
        </p:blipFill>
        <p:spPr>
          <a:xfrm>
            <a:off x="9921949" y="1257300"/>
            <a:ext cx="2344224" cy="1427534"/>
          </a:xfrm>
          <a:prstGeom prst="rect">
            <a:avLst/>
          </a:prstGeom>
          <a:noFill/>
          <a:ln>
            <a:noFill/>
          </a:ln>
        </p:spPr>
      </p:pic>
      <p:pic>
        <p:nvPicPr>
          <p:cNvPr id="230" name="Google Shape;230;p9"/>
          <p:cNvPicPr preferRelativeResize="0"/>
          <p:nvPr/>
        </p:nvPicPr>
        <p:blipFill rotWithShape="1">
          <a:blip r:embed="rId5">
            <a:alphaModFix/>
          </a:blip>
          <a:srcRect/>
          <a:stretch/>
        </p:blipFill>
        <p:spPr>
          <a:xfrm>
            <a:off x="9921949" y="2684834"/>
            <a:ext cx="2344224" cy="2857500"/>
          </a:xfrm>
          <a:prstGeom prst="rect">
            <a:avLst/>
          </a:prstGeom>
          <a:noFill/>
          <a:ln>
            <a:noFill/>
          </a:ln>
        </p:spPr>
      </p:pic>
      <p:sp>
        <p:nvSpPr>
          <p:cNvPr id="231" name="Google Shape;231;p9"/>
          <p:cNvSpPr txBox="1"/>
          <p:nvPr/>
        </p:nvSpPr>
        <p:spPr>
          <a:xfrm>
            <a:off x="2976663" y="3714051"/>
            <a:ext cx="31290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Arial"/>
                <a:ea typeface="Arial"/>
                <a:cs typeface="Arial"/>
                <a:sym typeface="Arial"/>
              </a:rPr>
              <a:t>  </a:t>
            </a:r>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232" name="Google Shape;232;p9"/>
          <p:cNvSpPr txBox="1"/>
          <p:nvPr/>
        </p:nvSpPr>
        <p:spPr>
          <a:xfrm>
            <a:off x="1210782" y="1456690"/>
            <a:ext cx="7691651" cy="31085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b="1" u="sng" dirty="0">
                <a:solidFill>
                  <a:schemeClr val="lt1"/>
                </a:solidFill>
                <a:latin typeface="Arial"/>
                <a:ea typeface="Arial"/>
                <a:cs typeface="Arial"/>
                <a:sym typeface="Arial"/>
              </a:rPr>
              <a:t>Kit and </a:t>
            </a:r>
            <a:r>
              <a:rPr lang="en-GB" b="1" u="sng" dirty="0">
                <a:solidFill>
                  <a:schemeClr val="lt1"/>
                </a:solidFill>
              </a:rPr>
              <a:t>S</a:t>
            </a:r>
            <a:r>
              <a:rPr lang="en-GB" b="1" u="sng" dirty="0">
                <a:solidFill>
                  <a:schemeClr val="lt1"/>
                </a:solidFill>
                <a:latin typeface="Arial"/>
                <a:ea typeface="Arial"/>
                <a:cs typeface="Arial"/>
                <a:sym typeface="Arial"/>
              </a:rPr>
              <a:t>ponsorship</a:t>
            </a:r>
          </a:p>
          <a:p>
            <a:pPr marL="0" marR="0" lvl="0" indent="0" algn="l" rtl="0">
              <a:spcBef>
                <a:spcPts val="0"/>
              </a:spcBef>
              <a:spcAft>
                <a:spcPts val="0"/>
              </a:spcAft>
              <a:buNone/>
            </a:pPr>
            <a:endParaRPr lang="en-GB" dirty="0">
              <a:solidFill>
                <a:schemeClr val="lt1"/>
              </a:solidFill>
              <a:latin typeface="Arial"/>
              <a:ea typeface="Arial"/>
              <a:cs typeface="Arial"/>
              <a:sym typeface="Arial"/>
            </a:endParaRPr>
          </a:p>
          <a:p>
            <a:pPr marL="0" marR="0" lvl="0" indent="0" algn="l" rtl="0">
              <a:spcBef>
                <a:spcPts val="0"/>
              </a:spcBef>
              <a:spcAft>
                <a:spcPts val="0"/>
              </a:spcAft>
              <a:buNone/>
            </a:pPr>
            <a:r>
              <a:rPr lang="en-GB" dirty="0">
                <a:solidFill>
                  <a:schemeClr val="lt1"/>
                </a:solidFill>
              </a:rPr>
              <a:t>With this coming season being so successful already and with player numbers increasing each year . We have now grown our club to 21 mixed teams and  have 6 girls’ teams .</a:t>
            </a: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r>
              <a:rPr lang="en-GB" dirty="0">
                <a:solidFill>
                  <a:schemeClr val="lt1"/>
                </a:solidFill>
              </a:rPr>
              <a:t>Therefore, we now have a couple of sponsorship opportunities available.</a:t>
            </a: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r>
              <a:rPr lang="en-GB" dirty="0">
                <a:solidFill>
                  <a:schemeClr val="lt1"/>
                </a:solidFill>
              </a:rPr>
              <a:t>We are looking for companies to sponsor our teams matchday kits. </a:t>
            </a: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r>
              <a:rPr lang="en-GB" dirty="0">
                <a:solidFill>
                  <a:schemeClr val="lt1"/>
                </a:solidFill>
              </a:rPr>
              <a:t>If you or your business are able to help and support a team by providing a sponsorship,  then please contact the club kit officer (Tammy Lines) </a:t>
            </a: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r>
              <a:rPr lang="en-GB" dirty="0">
                <a:solidFill>
                  <a:schemeClr val="lt1"/>
                </a:solidFill>
                <a:hlinkClick r:id="rId6"/>
              </a:rPr>
              <a:t>CLICK HERE TO JOIN OUR FACEBOOK PAGE </a:t>
            </a:r>
            <a:endParaRPr lang="en-GB"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1"/>
          <p:cNvSpPr/>
          <p:nvPr/>
        </p:nvSpPr>
        <p:spPr>
          <a:xfrm>
            <a:off x="2885120" y="2110120"/>
            <a:ext cx="6096000" cy="22467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dirty="0">
                <a:solidFill>
                  <a:schemeClr val="lt1"/>
                </a:solidFill>
              </a:rPr>
              <a:t>Have a great Season and welcome to Sidmouth Town Junior Vikings </a:t>
            </a:r>
          </a:p>
          <a:p>
            <a:pPr marL="0" marR="0" lvl="0" indent="0" algn="l" rtl="0">
              <a:spcBef>
                <a:spcPts val="0"/>
              </a:spcBef>
              <a:spcAft>
                <a:spcPts val="0"/>
              </a:spcAft>
              <a:buNone/>
            </a:pPr>
            <a:endParaRPr lang="en-GB" sz="1400" dirty="0">
              <a:solidFill>
                <a:schemeClr val="lt1"/>
              </a:solidFill>
              <a:latin typeface="Arial"/>
              <a:ea typeface="Arial"/>
              <a:cs typeface="Arial"/>
              <a:sym typeface="Arial"/>
            </a:endParaRPr>
          </a:p>
          <a:p>
            <a:pPr marL="0" marR="0" lvl="0" indent="0" algn="l" rtl="0">
              <a:spcBef>
                <a:spcPts val="0"/>
              </a:spcBef>
              <a:spcAft>
                <a:spcPts val="0"/>
              </a:spcAft>
              <a:buNone/>
            </a:pPr>
            <a:r>
              <a:rPr lang="en-GB" dirty="0">
                <a:solidFill>
                  <a:schemeClr val="lt1"/>
                </a:solidFill>
              </a:rPr>
              <a:t>Club Directory</a:t>
            </a: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r>
              <a:rPr lang="en-GB" dirty="0">
                <a:solidFill>
                  <a:schemeClr val="lt1"/>
                </a:solidFill>
                <a:hlinkClick r:id="rId3"/>
              </a:rPr>
              <a:t>https://sidmouth-town-junior-vikings.co.uk/committee</a:t>
            </a:r>
            <a:endParaRPr lang="en-GB" dirty="0">
              <a:solidFill>
                <a:schemeClr val="lt1"/>
              </a:solidFill>
            </a:endParaRPr>
          </a:p>
          <a:p>
            <a:pPr marL="0" marR="0" lvl="0" indent="0" algn="l" rtl="0">
              <a:spcBef>
                <a:spcPts val="0"/>
              </a:spcBef>
              <a:spcAft>
                <a:spcPts val="0"/>
              </a:spcAft>
              <a:buNone/>
            </a:pPr>
            <a:endParaRPr lang="en-GB" dirty="0">
              <a:solidFill>
                <a:schemeClr val="lt1"/>
              </a:solidFill>
            </a:endParaRPr>
          </a:p>
          <a:p>
            <a:pPr marL="0" marR="0" lvl="0" indent="0" algn="l" rtl="0">
              <a:spcBef>
                <a:spcPts val="0"/>
              </a:spcBef>
              <a:spcAft>
                <a:spcPts val="0"/>
              </a:spcAft>
              <a:buNone/>
            </a:pPr>
            <a:r>
              <a:rPr lang="en-GB" dirty="0">
                <a:solidFill>
                  <a:schemeClr val="lt1"/>
                </a:solidFill>
                <a:hlinkClick r:id="rId4"/>
              </a:rPr>
              <a:t>Click here to join our </a:t>
            </a:r>
            <a:r>
              <a:rPr lang="en-GB" dirty="0" err="1">
                <a:solidFill>
                  <a:schemeClr val="lt1"/>
                </a:solidFill>
                <a:hlinkClick r:id="rId4"/>
              </a:rPr>
              <a:t>facebook</a:t>
            </a:r>
            <a:r>
              <a:rPr lang="en-GB" dirty="0">
                <a:solidFill>
                  <a:schemeClr val="lt1"/>
                </a:solidFill>
                <a:hlinkClick r:id="rId4"/>
              </a:rPr>
              <a:t> page </a:t>
            </a:r>
            <a:endParaRPr lang="en-GB" dirty="0">
              <a:solidFill>
                <a:schemeClr val="lt1"/>
              </a:solidFill>
            </a:endParaRPr>
          </a:p>
          <a:p>
            <a:pPr marL="0" marR="0" lvl="0" indent="0" algn="l" rtl="0">
              <a:spcBef>
                <a:spcPts val="0"/>
              </a:spcBef>
              <a:spcAft>
                <a:spcPts val="0"/>
              </a:spcAft>
              <a:buNone/>
            </a:pPr>
            <a:endParaRPr lang="en-GB" sz="1400" dirty="0">
              <a:solidFill>
                <a:schemeClr val="lt1"/>
              </a:solidFill>
              <a:latin typeface="Arial"/>
              <a:ea typeface="Arial"/>
              <a:cs typeface="Arial"/>
              <a:sym typeface="Arial"/>
            </a:endParaRPr>
          </a:p>
          <a:p>
            <a:pPr marL="0" marR="0" lvl="0" indent="0" algn="l" rtl="0">
              <a:spcBef>
                <a:spcPts val="0"/>
              </a:spcBef>
              <a:spcAft>
                <a:spcPts val="0"/>
              </a:spcAft>
              <a:buNone/>
            </a:pPr>
            <a:endParaRPr sz="1400" dirty="0">
              <a:solidFill>
                <a:schemeClr val="lt1"/>
              </a:solidFill>
              <a:latin typeface="Arial"/>
              <a:ea typeface="Arial"/>
              <a:cs typeface="Arial"/>
              <a:sym typeface="Arial"/>
            </a:endParaRPr>
          </a:p>
          <a:p>
            <a:pPr marL="0" marR="0" lvl="0" indent="0" algn="l" rtl="0">
              <a:spcBef>
                <a:spcPts val="0"/>
              </a:spcBef>
              <a:spcAft>
                <a:spcPts val="0"/>
              </a:spcAft>
              <a:buNone/>
            </a:pPr>
            <a:endParaRPr sz="1400" dirty="0">
              <a:solidFill>
                <a:schemeClr val="lt1"/>
              </a:solidFill>
              <a:latin typeface="Arial"/>
              <a:ea typeface="Arial"/>
              <a:cs typeface="Arial"/>
              <a:sym typeface="Arial"/>
            </a:endParaRPr>
          </a:p>
        </p:txBody>
      </p:sp>
      <p:pic>
        <p:nvPicPr>
          <p:cNvPr id="2" name="Google Shape;228;p9">
            <a:extLst>
              <a:ext uri="{FF2B5EF4-FFF2-40B4-BE49-F238E27FC236}">
                <a16:creationId xmlns:a16="http://schemas.microsoft.com/office/drawing/2014/main" id="{45A41563-96A4-C961-EF06-C3A65EBA2CA2}"/>
              </a:ext>
            </a:extLst>
          </p:cNvPr>
          <p:cNvPicPr preferRelativeResize="0"/>
          <p:nvPr/>
        </p:nvPicPr>
        <p:blipFill rotWithShape="1">
          <a:blip r:embed="rId5">
            <a:alphaModFix/>
          </a:blip>
          <a:srcRect/>
          <a:stretch/>
        </p:blipFill>
        <p:spPr>
          <a:xfrm>
            <a:off x="0" y="0"/>
            <a:ext cx="12192000" cy="1257300"/>
          </a:xfrm>
          <a:prstGeom prst="rect">
            <a:avLst/>
          </a:prstGeom>
          <a:noFill/>
          <a:ln>
            <a:noFill/>
          </a:ln>
        </p:spPr>
      </p:pic>
    </p:spTree>
    <p:extLst>
      <p:ext uri="{BB962C8B-B14F-4D97-AF65-F5344CB8AC3E}">
        <p14:creationId xmlns:p14="http://schemas.microsoft.com/office/powerpoint/2010/main" val="2662068903"/>
      </p:ext>
    </p:extLst>
  </p:cSld>
  <p:clrMapOvr>
    <a:masterClrMapping/>
  </p:clrMapOvr>
</p:sld>
</file>

<file path=ppt/theme/theme1.xml><?xml version="1.0" encoding="utf-8"?>
<a:theme xmlns:a="http://schemas.openxmlformats.org/drawingml/2006/main" name="Madison">
  <a:themeElements>
    <a:clrScheme name="Madison">
      <a:dk1>
        <a:srgbClr val="000000"/>
      </a:dk1>
      <a:lt1>
        <a:srgbClr val="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718</Words>
  <Application>Microsoft Office PowerPoint</Application>
  <PresentationFormat>Widescreen</PresentationFormat>
  <Paragraphs>82</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Noto Sans Symbols</vt:lpstr>
      <vt:lpstr>Arial</vt:lpstr>
      <vt:lpstr>Madison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Microsoft Office User</dc:creator>
  <cp:lastModifiedBy>Brendon Willey</cp:lastModifiedBy>
  <cp:revision>17</cp:revision>
  <dcterms:created xsi:type="dcterms:W3CDTF">2022-07-20T18:23:25Z</dcterms:created>
  <dcterms:modified xsi:type="dcterms:W3CDTF">2026-09-19T18:28:28Z</dcterms:modified>
</cp:coreProperties>
</file>