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74" r:id="rId2"/>
    <p:sldId id="277" r:id="rId3"/>
    <p:sldId id="276" r:id="rId4"/>
    <p:sldId id="278" r:id="rId5"/>
    <p:sldId id="279" r:id="rId6"/>
    <p:sldId id="280" r:id="rId7"/>
    <p:sldId id="281" r:id="rId8"/>
    <p:sldId id="282" r:id="rId9"/>
    <p:sldId id="285" r:id="rId10"/>
    <p:sldId id="283" r:id="rId11"/>
    <p:sldId id="284" r:id="rId12"/>
    <p:sldId id="286" r:id="rId13"/>
  </p:sldIdLst>
  <p:sldSz cx="12192000" cy="6858000"/>
  <p:notesSz cx="6858000" cy="9144000"/>
  <p:embeddedFontLst>
    <p:embeddedFont>
      <p:font typeface="Aptos Slab Black" panose="020B0604020202020204" charset="0"/>
      <p:bold r:id="rId15"/>
      <p:boldItalic r:id="rId16"/>
    </p:embeddedFont>
    <p:embeddedFont>
      <p:font typeface="Arial Rounded MT Bold" panose="020F0704030504030204" pitchFamily="34" charset="0"/>
      <p:regular r:id="rId17"/>
    </p:embeddedFont>
    <p:embeddedFont>
      <p:font typeface="Noto Sans Symbols" panose="020B0604020202020204"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jD+dzbq757XHK8XUL3QCOPloi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FE0A2-6BCC-4864-95E0-B9AD364C54C3}">
  <a:tblStyle styleId="{62AFE0A2-6BCC-4864-95E0-B9AD364C54C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0F7ED"/>
          </a:solidFill>
        </a:fill>
      </a:tcStyle>
    </a:wholeTbl>
    <a:band1H>
      <a:tcTxStyle/>
      <a:tcStyle>
        <a:tcBdr/>
        <a:fill>
          <a:solidFill>
            <a:srgbClr val="DFF0DA"/>
          </a:solidFill>
        </a:fill>
      </a:tcStyle>
    </a:band1H>
    <a:band2H>
      <a:tcTxStyle/>
      <a:tcStyle>
        <a:tcBdr/>
      </a:tcStyle>
    </a:band2H>
    <a:band1V>
      <a:tcTxStyle/>
      <a:tcStyle>
        <a:tcBdr/>
        <a:fill>
          <a:solidFill>
            <a:srgbClr val="DFF0DA"/>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1CD0387-CFAC-419A-BD00-100FD29819F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557" autoAdjust="0"/>
  </p:normalViewPr>
  <p:slideViewPr>
    <p:cSldViewPr snapToGrid="0">
      <p:cViewPr varScale="1">
        <p:scale>
          <a:sx n="66" d="100"/>
          <a:sy n="66" d="100"/>
        </p:scale>
        <p:origin x="8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287BDE33-2BA1-00BC-8981-6602D1B0B980}"/>
            </a:ext>
          </a:extLst>
        </p:cNvPr>
        <p:cNvGrpSpPr/>
        <p:nvPr/>
      </p:nvGrpSpPr>
      <p:grpSpPr>
        <a:xfrm>
          <a:off x="0" y="0"/>
          <a:ext cx="0" cy="0"/>
          <a:chOff x="0" y="0"/>
          <a:chExt cx="0" cy="0"/>
        </a:xfrm>
      </p:grpSpPr>
      <p:sp>
        <p:nvSpPr>
          <p:cNvPr id="123" name="Google Shape;123;p2:notes">
            <a:extLst>
              <a:ext uri="{FF2B5EF4-FFF2-40B4-BE49-F238E27FC236}">
                <a16:creationId xmlns:a16="http://schemas.microsoft.com/office/drawing/2014/main" id="{E9574043-0A0B-8F23-4F10-03F944CFA34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2:notes">
            <a:extLst>
              <a:ext uri="{FF2B5EF4-FFF2-40B4-BE49-F238E27FC236}">
                <a16:creationId xmlns:a16="http://schemas.microsoft.com/office/drawing/2014/main" id="{3D70061F-984C-5E90-50A4-DCFA6B0D12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1899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EB22266A-B3AA-5C2B-518C-CB00FC35E4D4}"/>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B07F66D8-3DE2-A52E-E895-444BB0FED2A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60B51485-AFFE-A58E-D24E-8CCAF61E11F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0145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EBDF0245-EF0D-3D0D-CD74-54024030D3F4}"/>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53F8A5EA-EC6E-803A-5B7D-8B370906426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19FA0C9E-8421-BE68-468B-7CEC076B33D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698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35E9061C-7CCB-FB8A-B7B1-37F5080E2FEE}"/>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34E9EDBD-0747-5186-B456-9685D6E943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9A08FB85-C09F-C4E4-1F28-125E2CC33BC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3964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a:extLst>
            <a:ext uri="{FF2B5EF4-FFF2-40B4-BE49-F238E27FC236}">
              <a16:creationId xmlns:a16="http://schemas.microsoft.com/office/drawing/2014/main" id="{379D6F04-FA54-ABAD-94F8-DFA16BE20405}"/>
            </a:ext>
          </a:extLst>
        </p:cNvPr>
        <p:cNvGrpSpPr/>
        <p:nvPr/>
      </p:nvGrpSpPr>
      <p:grpSpPr>
        <a:xfrm>
          <a:off x="0" y="0"/>
          <a:ext cx="0" cy="0"/>
          <a:chOff x="0" y="0"/>
          <a:chExt cx="0" cy="0"/>
        </a:xfrm>
      </p:grpSpPr>
      <p:sp>
        <p:nvSpPr>
          <p:cNvPr id="117" name="Google Shape;117;p1:notes">
            <a:extLst>
              <a:ext uri="{FF2B5EF4-FFF2-40B4-BE49-F238E27FC236}">
                <a16:creationId xmlns:a16="http://schemas.microsoft.com/office/drawing/2014/main" id="{6B26A931-3B4C-12E5-4265-26BC1C1397E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1:notes">
            <a:extLst>
              <a:ext uri="{FF2B5EF4-FFF2-40B4-BE49-F238E27FC236}">
                <a16:creationId xmlns:a16="http://schemas.microsoft.com/office/drawing/2014/main" id="{0A144B87-DE2F-6006-3EB1-8BFB682852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411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BAA82F23-4EC3-7EE1-A711-46104E19A2F9}"/>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E55D056B-FF34-E1C9-65E8-23ABF3995E8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BDDFD07A-E074-49AD-61B6-9141C976AB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6441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F9BF8577-BA25-EF92-6AAF-224B0537FAE3}"/>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93CD58ED-0737-ADF0-BA2F-15035FE059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C1DE8FF7-F359-4977-9594-55C058824B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027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3E4F551A-3AAD-ACAB-B47A-07CF78203C0F}"/>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E575EA49-2AAB-0AE1-9721-D8D83BFAC2E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0EC2C1EF-6868-5A1D-75BB-F6438B788D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608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828DC2F1-1265-0F8B-CA57-1D945C46C67F}"/>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E3D7B269-3995-5CB6-1A5F-59E77735731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937AC390-3E8E-EC79-614F-B670E16319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2244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02D8B7E1-F640-9698-7EC8-6C791EBAB1FE}"/>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9CCC79B6-4260-9695-4221-A8559BA3B44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B1457485-3DE2-6253-718E-DA15A48922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1340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06FEB96F-D801-6529-2EF2-42A072D24D75}"/>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F94DF981-68C6-0455-F107-006DCF45078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C34FF80F-8ECB-8490-C9ED-61C0478BF3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1312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a:extLst>
            <a:ext uri="{FF2B5EF4-FFF2-40B4-BE49-F238E27FC236}">
              <a16:creationId xmlns:a16="http://schemas.microsoft.com/office/drawing/2014/main" id="{9EC4EBD6-EFEA-B4DA-598D-C6446206A02A}"/>
            </a:ext>
          </a:extLst>
        </p:cNvPr>
        <p:cNvGrpSpPr/>
        <p:nvPr/>
      </p:nvGrpSpPr>
      <p:grpSpPr>
        <a:xfrm>
          <a:off x="0" y="0"/>
          <a:ext cx="0" cy="0"/>
          <a:chOff x="0" y="0"/>
          <a:chExt cx="0" cy="0"/>
        </a:xfrm>
      </p:grpSpPr>
      <p:sp>
        <p:nvSpPr>
          <p:cNvPr id="241" name="Google Shape;241;p11:notes">
            <a:extLst>
              <a:ext uri="{FF2B5EF4-FFF2-40B4-BE49-F238E27FC236}">
                <a16:creationId xmlns:a16="http://schemas.microsoft.com/office/drawing/2014/main" id="{A1D6678F-F180-01A1-B085-89B27380B77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1:notes">
            <a:extLst>
              <a:ext uri="{FF2B5EF4-FFF2-40B4-BE49-F238E27FC236}">
                <a16:creationId xmlns:a16="http://schemas.microsoft.com/office/drawing/2014/main" id="{CF29D785-D6B3-ED78-091D-4E514CEFD34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378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13"/>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3"/>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13"/>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3"/>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ctr"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20" name="Google Shape;20;p13"/>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3"/>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3"/>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13"/>
          <p:cNvSpPr txBox="1"/>
          <p:nvPr/>
        </p:nvSpPr>
        <p:spPr>
          <a:xfrm>
            <a:off x="2194943"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b="0" i="0" u="none" strike="noStrike" cap="none">
                <a:solidFill>
                  <a:schemeClr val="accent6"/>
                </a:solidFill>
                <a:latin typeface="Noto Sans Symbols"/>
                <a:ea typeface="Noto Sans Symbols"/>
                <a:cs typeface="Noto Sans Symbols"/>
                <a:sym typeface="Noto Sans Symbols"/>
              </a:rPr>
              <a:t>◤</a:t>
            </a:r>
            <a:endParaRPr sz="10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8"/>
        <p:cNvGrpSpPr/>
        <p:nvPr/>
      </p:nvGrpSpPr>
      <p:grpSpPr>
        <a:xfrm>
          <a:off x="0" y="0"/>
          <a:ext cx="0" cy="0"/>
          <a:chOff x="0" y="0"/>
          <a:chExt cx="0" cy="0"/>
        </a:xfrm>
      </p:grpSpPr>
      <p:sp>
        <p:nvSpPr>
          <p:cNvPr id="99" name="Google Shape;99;p22"/>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2"/>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2"/>
          <p:cNvSpPr txBox="1"/>
          <p:nvPr/>
        </p:nvSpPr>
        <p:spPr>
          <a:xfrm>
            <a:off x="2194236" y="641225"/>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102" name="Google Shape;102;p22"/>
          <p:cNvSpPr txBox="1">
            <a:spLocks noGrp="1"/>
          </p:cNvSpPr>
          <p:nvPr>
            <p:ph type="title"/>
          </p:nvPr>
        </p:nvSpPr>
        <p:spPr>
          <a:xfrm>
            <a:off x="2611808" y="808056"/>
            <a:ext cx="795409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22"/>
          <p:cNvSpPr txBox="1">
            <a:spLocks noGrp="1"/>
          </p:cNvSpPr>
          <p:nvPr>
            <p:ph type="body" idx="1"/>
          </p:nvPr>
        </p:nvSpPr>
        <p:spPr>
          <a:xfrm rot="5400000">
            <a:off x="4672955" y="152760"/>
            <a:ext cx="3997828" cy="7796540"/>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104" name="Google Shape;104;p22"/>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2"/>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22"/>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7"/>
        <p:cNvGrpSpPr/>
        <p:nvPr/>
      </p:nvGrpSpPr>
      <p:grpSpPr>
        <a:xfrm>
          <a:off x="0" y="0"/>
          <a:ext cx="0" cy="0"/>
          <a:chOff x="0" y="0"/>
          <a:chExt cx="0" cy="0"/>
        </a:xfrm>
      </p:grpSpPr>
      <p:sp>
        <p:nvSpPr>
          <p:cNvPr id="108" name="Google Shape;108;p23"/>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3"/>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3"/>
          <p:cNvSpPr txBox="1"/>
          <p:nvPr/>
        </p:nvSpPr>
        <p:spPr>
          <a:xfrm rot="5400000">
            <a:off x="10337141" y="416061"/>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111" name="Google Shape;111;p23"/>
          <p:cNvSpPr txBox="1">
            <a:spLocks noGrp="1"/>
          </p:cNvSpPr>
          <p:nvPr>
            <p:ph type="title"/>
          </p:nvPr>
        </p:nvSpPr>
        <p:spPr>
          <a:xfrm rot="5400000">
            <a:off x="7280577" y="2764621"/>
            <a:ext cx="5244126" cy="1326519"/>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3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3"/>
          <p:cNvSpPr txBox="1">
            <a:spLocks noGrp="1"/>
          </p:cNvSpPr>
          <p:nvPr>
            <p:ph type="body" idx="1"/>
          </p:nvPr>
        </p:nvSpPr>
        <p:spPr>
          <a:xfrm rot="5400000">
            <a:off x="3302436" y="276725"/>
            <a:ext cx="5079534" cy="6466903"/>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113" name="Google Shape;113;p23"/>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3"/>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3"/>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
        <p:cNvGrpSpPr/>
        <p:nvPr/>
      </p:nvGrpSpPr>
      <p:grpSpPr>
        <a:xfrm>
          <a:off x="0" y="0"/>
          <a:ext cx="0" cy="0"/>
          <a:chOff x="0" y="0"/>
          <a:chExt cx="0" cy="0"/>
        </a:xfrm>
      </p:grpSpPr>
      <p:sp>
        <p:nvSpPr>
          <p:cNvPr id="25" name="Google Shape;25;p14"/>
          <p:cNvSpPr/>
          <p:nvPr/>
        </p:nvSpPr>
        <p:spPr>
          <a:xfrm>
            <a:off x="1007533" y="0"/>
            <a:ext cx="7934348"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14"/>
          <p:cNvSpPr/>
          <p:nvPr/>
        </p:nvSpPr>
        <p:spPr>
          <a:xfrm>
            <a:off x="8941881"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14"/>
          <p:cNvSpPr txBox="1">
            <a:spLocks noGrp="1"/>
          </p:cNvSpPr>
          <p:nvPr>
            <p:ph type="ctrTitle"/>
          </p:nvPr>
        </p:nvSpPr>
        <p:spPr>
          <a:xfrm>
            <a:off x="2611808" y="3428998"/>
            <a:ext cx="5518066" cy="226855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4"/>
          <p:cNvSpPr txBox="1">
            <a:spLocks noGrp="1"/>
          </p:cNvSpPr>
          <p:nvPr>
            <p:ph type="subTitle" idx="1"/>
          </p:nvPr>
        </p:nvSpPr>
        <p:spPr>
          <a:xfrm>
            <a:off x="2772274" y="2268786"/>
            <a:ext cx="5357600" cy="1160213"/>
          </a:xfrm>
          <a:prstGeom prst="rect">
            <a:avLst/>
          </a:prstGeom>
          <a:noFill/>
          <a:ln>
            <a:noFill/>
          </a:ln>
        </p:spPr>
        <p:txBody>
          <a:bodyPr spcFirstLastPara="1" wrap="square" lIns="91425" tIns="0" rIns="91425" bIns="45700" anchor="b" anchorCtr="0">
            <a:normAutofit/>
          </a:bodyPr>
          <a:lstStyle>
            <a:lvl1pPr lvl="0" algn="r">
              <a:lnSpc>
                <a:spcPct val="120000"/>
              </a:lnSpc>
              <a:spcBef>
                <a:spcPts val="1000"/>
              </a:spcBef>
              <a:spcAft>
                <a:spcPts val="0"/>
              </a:spcAft>
              <a:buSzPts val="1620"/>
              <a:buNone/>
              <a:defRPr sz="1800" b="0">
                <a:solidFill>
                  <a:schemeClr val="lt1"/>
                </a:solidFill>
              </a:defRPr>
            </a:lvl1pPr>
            <a:lvl2pPr lvl="1" algn="ctr">
              <a:lnSpc>
                <a:spcPct val="120000"/>
              </a:lnSpc>
              <a:spcBef>
                <a:spcPts val="600"/>
              </a:spcBef>
              <a:spcAft>
                <a:spcPts val="0"/>
              </a:spcAft>
              <a:buSzPts val="1620"/>
              <a:buNone/>
              <a:defRPr sz="1800"/>
            </a:lvl2pPr>
            <a:lvl3pPr lvl="2" algn="ctr">
              <a:lnSpc>
                <a:spcPct val="120000"/>
              </a:lnSpc>
              <a:spcBef>
                <a:spcPts val="600"/>
              </a:spcBef>
              <a:spcAft>
                <a:spcPts val="0"/>
              </a:spcAft>
              <a:buSzPts val="1620"/>
              <a:buNone/>
              <a:defRPr sz="1800"/>
            </a:lvl3pPr>
            <a:lvl4pPr lvl="3" algn="ctr">
              <a:lnSpc>
                <a:spcPct val="120000"/>
              </a:lnSpc>
              <a:spcBef>
                <a:spcPts val="600"/>
              </a:spcBef>
              <a:spcAft>
                <a:spcPts val="0"/>
              </a:spcAft>
              <a:buSzPts val="1440"/>
              <a:buNone/>
              <a:defRPr sz="1600"/>
            </a:lvl4pPr>
            <a:lvl5pPr lvl="4" algn="ctr">
              <a:lnSpc>
                <a:spcPct val="120000"/>
              </a:lnSpc>
              <a:spcBef>
                <a:spcPts val="600"/>
              </a:spcBef>
              <a:spcAft>
                <a:spcPts val="0"/>
              </a:spcAft>
              <a:buSzPts val="1440"/>
              <a:buNone/>
              <a:defRPr sz="1600"/>
            </a:lvl5pPr>
            <a:lvl6pPr lvl="5" algn="ctr">
              <a:lnSpc>
                <a:spcPct val="120000"/>
              </a:lnSpc>
              <a:spcBef>
                <a:spcPts val="600"/>
              </a:spcBef>
              <a:spcAft>
                <a:spcPts val="0"/>
              </a:spcAft>
              <a:buSzPts val="1440"/>
              <a:buNone/>
              <a:defRPr sz="1600"/>
            </a:lvl6pPr>
            <a:lvl7pPr lvl="6" algn="ctr">
              <a:lnSpc>
                <a:spcPct val="120000"/>
              </a:lnSpc>
              <a:spcBef>
                <a:spcPts val="600"/>
              </a:spcBef>
              <a:spcAft>
                <a:spcPts val="0"/>
              </a:spcAft>
              <a:buSzPts val="1440"/>
              <a:buNone/>
              <a:defRPr sz="1600"/>
            </a:lvl7pPr>
            <a:lvl8pPr lvl="7" algn="ctr">
              <a:lnSpc>
                <a:spcPct val="120000"/>
              </a:lnSpc>
              <a:spcBef>
                <a:spcPts val="600"/>
              </a:spcBef>
              <a:spcAft>
                <a:spcPts val="0"/>
              </a:spcAft>
              <a:buSzPts val="1440"/>
              <a:buNone/>
              <a:defRPr sz="1600"/>
            </a:lvl8pPr>
            <a:lvl9pPr lvl="8" algn="ctr">
              <a:lnSpc>
                <a:spcPct val="120000"/>
              </a:lnSpc>
              <a:spcBef>
                <a:spcPts val="600"/>
              </a:spcBef>
              <a:spcAft>
                <a:spcPts val="600"/>
              </a:spcAft>
              <a:buSzPts val="1440"/>
              <a:buNone/>
              <a:defRPr sz="1600"/>
            </a:lvl9pPr>
          </a:lstStyle>
          <a:p>
            <a:endParaRPr/>
          </a:p>
        </p:txBody>
      </p:sp>
      <p:sp>
        <p:nvSpPr>
          <p:cNvPr id="29" name="Google Shape;29;p14"/>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4"/>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4"/>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32" name="Google Shape;32;p14"/>
          <p:cNvSpPr txBox="1"/>
          <p:nvPr/>
        </p:nvSpPr>
        <p:spPr>
          <a:xfrm>
            <a:off x="2191282" y="3262852"/>
            <a:ext cx="415636" cy="46166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400" b="0" i="0" u="none" strike="noStrike" cap="none">
                <a:solidFill>
                  <a:schemeClr val="accent6"/>
                </a:solidFill>
                <a:latin typeface="Noto Sans Symbols"/>
                <a:ea typeface="Noto Sans Symbols"/>
                <a:cs typeface="Noto Sans Symbols"/>
                <a:sym typeface="Noto Sans Symbols"/>
              </a:rPr>
              <a:t>◤</a:t>
            </a:r>
            <a:endParaRPr sz="2400" b="0" i="0" u="none" strike="noStrike" cap="none">
              <a:solidFill>
                <a:schemeClr val="accent6"/>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5"/>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15"/>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15"/>
          <p:cNvSpPr txBox="1"/>
          <p:nvPr/>
        </p:nvSpPr>
        <p:spPr>
          <a:xfrm>
            <a:off x="2191843" y="2962586"/>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37" name="Google Shape;37;p15"/>
          <p:cNvSpPr txBox="1">
            <a:spLocks noGrp="1"/>
          </p:cNvSpPr>
          <p:nvPr>
            <p:ph type="title"/>
          </p:nvPr>
        </p:nvSpPr>
        <p:spPr>
          <a:xfrm>
            <a:off x="2609873" y="3147254"/>
            <a:ext cx="7956560" cy="1424746"/>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5"/>
          <p:cNvSpPr txBox="1">
            <a:spLocks noGrp="1"/>
          </p:cNvSpPr>
          <p:nvPr>
            <p:ph type="body" idx="1"/>
          </p:nvPr>
        </p:nvSpPr>
        <p:spPr>
          <a:xfrm>
            <a:off x="2773968" y="2268786"/>
            <a:ext cx="7791931" cy="878468"/>
          </a:xfrm>
          <a:prstGeom prst="rect">
            <a:avLst/>
          </a:prstGeom>
          <a:noFill/>
          <a:ln>
            <a:noFill/>
          </a:ln>
        </p:spPr>
        <p:txBody>
          <a:bodyPr spcFirstLastPara="1" wrap="square" lIns="91425" tIns="0" rIns="91425" bIns="45700" anchor="b" anchorCtr="0">
            <a:normAutofit/>
          </a:bodyPr>
          <a:lstStyle>
            <a:lvl1pPr marL="457200" lvl="0" indent="-228600" algn="r">
              <a:lnSpc>
                <a:spcPct val="120000"/>
              </a:lnSpc>
              <a:spcBef>
                <a:spcPts val="1000"/>
              </a:spcBef>
              <a:spcAft>
                <a:spcPts val="0"/>
              </a:spcAft>
              <a:buSzPts val="1620"/>
              <a:buNone/>
              <a:defRPr sz="1800">
                <a:solidFill>
                  <a:schemeClr val="lt1"/>
                </a:solidFill>
              </a:defRPr>
            </a:lvl1pPr>
            <a:lvl2pPr marL="914400" lvl="1" indent="-228600" algn="l">
              <a:lnSpc>
                <a:spcPct val="120000"/>
              </a:lnSpc>
              <a:spcBef>
                <a:spcPts val="600"/>
              </a:spcBef>
              <a:spcAft>
                <a:spcPts val="0"/>
              </a:spcAft>
              <a:buSzPts val="1620"/>
              <a:buNone/>
              <a:defRPr sz="1800">
                <a:solidFill>
                  <a:schemeClr val="lt1"/>
                </a:solidFill>
              </a:defRPr>
            </a:lvl2pPr>
            <a:lvl3pPr marL="1371600" lvl="2" indent="-228600" algn="l">
              <a:lnSpc>
                <a:spcPct val="120000"/>
              </a:lnSpc>
              <a:spcBef>
                <a:spcPts val="600"/>
              </a:spcBef>
              <a:spcAft>
                <a:spcPts val="0"/>
              </a:spcAft>
              <a:buSzPts val="1620"/>
              <a:buNone/>
              <a:defRPr sz="1800">
                <a:solidFill>
                  <a:schemeClr val="lt1"/>
                </a:solidFill>
              </a:defRPr>
            </a:lvl3pPr>
            <a:lvl4pPr marL="1828800" lvl="3" indent="-228600" algn="l">
              <a:lnSpc>
                <a:spcPct val="120000"/>
              </a:lnSpc>
              <a:spcBef>
                <a:spcPts val="600"/>
              </a:spcBef>
              <a:spcAft>
                <a:spcPts val="0"/>
              </a:spcAft>
              <a:buSzPts val="1440"/>
              <a:buNone/>
              <a:defRPr sz="1600">
                <a:solidFill>
                  <a:schemeClr val="lt1"/>
                </a:solidFill>
              </a:defRPr>
            </a:lvl4pPr>
            <a:lvl5pPr marL="2286000" lvl="4" indent="-228600" algn="l">
              <a:lnSpc>
                <a:spcPct val="120000"/>
              </a:lnSpc>
              <a:spcBef>
                <a:spcPts val="600"/>
              </a:spcBef>
              <a:spcAft>
                <a:spcPts val="0"/>
              </a:spcAft>
              <a:buSzPts val="1440"/>
              <a:buNone/>
              <a:defRPr sz="1600">
                <a:solidFill>
                  <a:schemeClr val="lt1"/>
                </a:solidFill>
              </a:defRPr>
            </a:lvl5pPr>
            <a:lvl6pPr marL="2743200" lvl="5" indent="-228600" algn="l">
              <a:lnSpc>
                <a:spcPct val="120000"/>
              </a:lnSpc>
              <a:spcBef>
                <a:spcPts val="600"/>
              </a:spcBef>
              <a:spcAft>
                <a:spcPts val="0"/>
              </a:spcAft>
              <a:buSzPts val="1440"/>
              <a:buNone/>
              <a:defRPr sz="1600">
                <a:solidFill>
                  <a:schemeClr val="lt1"/>
                </a:solidFill>
              </a:defRPr>
            </a:lvl6pPr>
            <a:lvl7pPr marL="3200400" lvl="6" indent="-228600" algn="l">
              <a:lnSpc>
                <a:spcPct val="120000"/>
              </a:lnSpc>
              <a:spcBef>
                <a:spcPts val="600"/>
              </a:spcBef>
              <a:spcAft>
                <a:spcPts val="0"/>
              </a:spcAft>
              <a:buSzPts val="1440"/>
              <a:buNone/>
              <a:defRPr sz="1600">
                <a:solidFill>
                  <a:schemeClr val="lt1"/>
                </a:solidFill>
              </a:defRPr>
            </a:lvl7pPr>
            <a:lvl8pPr marL="3657600" lvl="7" indent="-228600" algn="l">
              <a:lnSpc>
                <a:spcPct val="120000"/>
              </a:lnSpc>
              <a:spcBef>
                <a:spcPts val="600"/>
              </a:spcBef>
              <a:spcAft>
                <a:spcPts val="0"/>
              </a:spcAft>
              <a:buSzPts val="1440"/>
              <a:buNone/>
              <a:defRPr sz="1600">
                <a:solidFill>
                  <a:schemeClr val="lt1"/>
                </a:solidFill>
              </a:defRPr>
            </a:lvl8pPr>
            <a:lvl9pPr marL="4114800" lvl="8" indent="-228600" algn="l">
              <a:lnSpc>
                <a:spcPct val="120000"/>
              </a:lnSpc>
              <a:spcBef>
                <a:spcPts val="600"/>
              </a:spcBef>
              <a:spcAft>
                <a:spcPts val="600"/>
              </a:spcAft>
              <a:buSzPts val="1440"/>
              <a:buNone/>
              <a:defRPr sz="1600">
                <a:solidFill>
                  <a:schemeClr val="lt1"/>
                </a:solidFill>
              </a:defRPr>
            </a:lvl9pPr>
          </a:lstStyle>
          <a:p>
            <a:endParaRPr/>
          </a:p>
        </p:txBody>
      </p:sp>
      <p:sp>
        <p:nvSpPr>
          <p:cNvPr id="39" name="Google Shape;39;p15"/>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5"/>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15"/>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16"/>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6"/>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16"/>
          <p:cNvSpPr txBox="1">
            <a:spLocks noGrp="1"/>
          </p:cNvSpPr>
          <p:nvPr>
            <p:ph type="title"/>
          </p:nvPr>
        </p:nvSpPr>
        <p:spPr>
          <a:xfrm>
            <a:off x="2609873" y="805817"/>
            <a:ext cx="7950984" cy="1081705"/>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6"/>
          <p:cNvSpPr txBox="1">
            <a:spLocks noGrp="1"/>
          </p:cNvSpPr>
          <p:nvPr>
            <p:ph type="body" idx="1"/>
          </p:nvPr>
        </p:nvSpPr>
        <p:spPr>
          <a:xfrm>
            <a:off x="2605374" y="2052116"/>
            <a:ext cx="3891960" cy="3997828"/>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47" name="Google Shape;47;p16"/>
          <p:cNvSpPr txBox="1">
            <a:spLocks noGrp="1"/>
          </p:cNvSpPr>
          <p:nvPr>
            <p:ph type="body" idx="2"/>
          </p:nvPr>
        </p:nvSpPr>
        <p:spPr>
          <a:xfrm>
            <a:off x="6666636" y="2052114"/>
            <a:ext cx="3894222" cy="3997829"/>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48" name="Google Shape;48;p16"/>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6"/>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6"/>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51" name="Google Shape;51;p16"/>
          <p:cNvSpPr txBox="1"/>
          <p:nvPr/>
        </p:nvSpPr>
        <p:spPr>
          <a:xfrm>
            <a:off x="2196172" y="641223"/>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17"/>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7"/>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7"/>
          <p:cNvSpPr txBox="1"/>
          <p:nvPr/>
        </p:nvSpPr>
        <p:spPr>
          <a:xfrm>
            <a:off x="2193650" y="636424"/>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56" name="Google Shape;56;p17"/>
          <p:cNvSpPr txBox="1">
            <a:spLocks noGrp="1"/>
          </p:cNvSpPr>
          <p:nvPr>
            <p:ph type="title"/>
          </p:nvPr>
        </p:nvSpPr>
        <p:spPr>
          <a:xfrm>
            <a:off x="2609873" y="805818"/>
            <a:ext cx="7956560" cy="1078348"/>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7"/>
          <p:cNvSpPr txBox="1">
            <a:spLocks noGrp="1"/>
          </p:cNvSpPr>
          <p:nvPr>
            <p:ph type="body" idx="1"/>
          </p:nvPr>
        </p:nvSpPr>
        <p:spPr>
          <a:xfrm>
            <a:off x="2609285" y="2052115"/>
            <a:ext cx="3896467" cy="71381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80"/>
              <a:buNone/>
              <a:defRPr sz="2200" b="0" cap="none">
                <a:solidFill>
                  <a:schemeClr val="accent6"/>
                </a:solidFill>
              </a:defRPr>
            </a:lvl1pPr>
            <a:lvl2pPr marL="914400" lvl="1" indent="-228600" algn="l">
              <a:lnSpc>
                <a:spcPct val="120000"/>
              </a:lnSpc>
              <a:spcBef>
                <a:spcPts val="600"/>
              </a:spcBef>
              <a:spcAft>
                <a:spcPts val="0"/>
              </a:spcAft>
              <a:buSzPts val="1800"/>
              <a:buNone/>
              <a:defRPr sz="2000" b="1"/>
            </a:lvl2pPr>
            <a:lvl3pPr marL="1371600" lvl="2" indent="-228600" algn="l">
              <a:lnSpc>
                <a:spcPct val="120000"/>
              </a:lnSpc>
              <a:spcBef>
                <a:spcPts val="600"/>
              </a:spcBef>
              <a:spcAft>
                <a:spcPts val="0"/>
              </a:spcAft>
              <a:buSzPts val="1620"/>
              <a:buNone/>
              <a:defRPr sz="1800" b="1"/>
            </a:lvl3pPr>
            <a:lvl4pPr marL="1828800" lvl="3" indent="-228600" algn="l">
              <a:lnSpc>
                <a:spcPct val="120000"/>
              </a:lnSpc>
              <a:spcBef>
                <a:spcPts val="600"/>
              </a:spcBef>
              <a:spcAft>
                <a:spcPts val="0"/>
              </a:spcAft>
              <a:buSzPts val="1440"/>
              <a:buNone/>
              <a:defRPr sz="1600" b="1"/>
            </a:lvl4pPr>
            <a:lvl5pPr marL="2286000" lvl="4" indent="-228600" algn="l">
              <a:lnSpc>
                <a:spcPct val="120000"/>
              </a:lnSpc>
              <a:spcBef>
                <a:spcPts val="600"/>
              </a:spcBef>
              <a:spcAft>
                <a:spcPts val="0"/>
              </a:spcAft>
              <a:buSzPts val="1440"/>
              <a:buNone/>
              <a:defRPr sz="1600" b="1"/>
            </a:lvl5pPr>
            <a:lvl6pPr marL="2743200" lvl="5" indent="-228600" algn="l">
              <a:lnSpc>
                <a:spcPct val="120000"/>
              </a:lnSpc>
              <a:spcBef>
                <a:spcPts val="600"/>
              </a:spcBef>
              <a:spcAft>
                <a:spcPts val="0"/>
              </a:spcAft>
              <a:buSzPts val="1440"/>
              <a:buNone/>
              <a:defRPr sz="1600" b="1"/>
            </a:lvl6pPr>
            <a:lvl7pPr marL="3200400" lvl="6" indent="-228600" algn="l">
              <a:lnSpc>
                <a:spcPct val="120000"/>
              </a:lnSpc>
              <a:spcBef>
                <a:spcPts val="600"/>
              </a:spcBef>
              <a:spcAft>
                <a:spcPts val="0"/>
              </a:spcAft>
              <a:buSzPts val="1440"/>
              <a:buNone/>
              <a:defRPr sz="1600" b="1"/>
            </a:lvl7pPr>
            <a:lvl8pPr marL="3657600" lvl="7" indent="-228600" algn="l">
              <a:lnSpc>
                <a:spcPct val="120000"/>
              </a:lnSpc>
              <a:spcBef>
                <a:spcPts val="600"/>
              </a:spcBef>
              <a:spcAft>
                <a:spcPts val="0"/>
              </a:spcAft>
              <a:buSzPts val="1440"/>
              <a:buNone/>
              <a:defRPr sz="1600" b="1"/>
            </a:lvl8pPr>
            <a:lvl9pPr marL="4114800" lvl="8" indent="-228600" algn="l">
              <a:lnSpc>
                <a:spcPct val="120000"/>
              </a:lnSpc>
              <a:spcBef>
                <a:spcPts val="600"/>
              </a:spcBef>
              <a:spcAft>
                <a:spcPts val="600"/>
              </a:spcAft>
              <a:buSzPts val="1440"/>
              <a:buNone/>
              <a:defRPr sz="1600" b="1"/>
            </a:lvl9pPr>
          </a:lstStyle>
          <a:p>
            <a:endParaRPr/>
          </a:p>
        </p:txBody>
      </p:sp>
      <p:sp>
        <p:nvSpPr>
          <p:cNvPr id="58" name="Google Shape;58;p17"/>
          <p:cNvSpPr txBox="1">
            <a:spLocks noGrp="1"/>
          </p:cNvSpPr>
          <p:nvPr>
            <p:ph type="body" idx="2"/>
          </p:nvPr>
        </p:nvSpPr>
        <p:spPr>
          <a:xfrm>
            <a:off x="2609285" y="2851331"/>
            <a:ext cx="3893623" cy="3071434"/>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59" name="Google Shape;59;p17"/>
          <p:cNvSpPr txBox="1">
            <a:spLocks noGrp="1"/>
          </p:cNvSpPr>
          <p:nvPr>
            <p:ph type="body" idx="3"/>
          </p:nvPr>
        </p:nvSpPr>
        <p:spPr>
          <a:xfrm>
            <a:off x="6666634" y="2052115"/>
            <a:ext cx="3899798" cy="71381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80"/>
              <a:buNone/>
              <a:defRPr sz="2200" b="0" cap="none">
                <a:solidFill>
                  <a:schemeClr val="accent6"/>
                </a:solidFill>
              </a:defRPr>
            </a:lvl1pPr>
            <a:lvl2pPr marL="914400" lvl="1" indent="-228600" algn="l">
              <a:lnSpc>
                <a:spcPct val="120000"/>
              </a:lnSpc>
              <a:spcBef>
                <a:spcPts val="600"/>
              </a:spcBef>
              <a:spcAft>
                <a:spcPts val="0"/>
              </a:spcAft>
              <a:buSzPts val="1800"/>
              <a:buNone/>
              <a:defRPr sz="2000" b="1"/>
            </a:lvl2pPr>
            <a:lvl3pPr marL="1371600" lvl="2" indent="-228600" algn="l">
              <a:lnSpc>
                <a:spcPct val="120000"/>
              </a:lnSpc>
              <a:spcBef>
                <a:spcPts val="600"/>
              </a:spcBef>
              <a:spcAft>
                <a:spcPts val="0"/>
              </a:spcAft>
              <a:buSzPts val="1620"/>
              <a:buNone/>
              <a:defRPr sz="1800" b="1"/>
            </a:lvl3pPr>
            <a:lvl4pPr marL="1828800" lvl="3" indent="-228600" algn="l">
              <a:lnSpc>
                <a:spcPct val="120000"/>
              </a:lnSpc>
              <a:spcBef>
                <a:spcPts val="600"/>
              </a:spcBef>
              <a:spcAft>
                <a:spcPts val="0"/>
              </a:spcAft>
              <a:buSzPts val="1440"/>
              <a:buNone/>
              <a:defRPr sz="1600" b="1"/>
            </a:lvl4pPr>
            <a:lvl5pPr marL="2286000" lvl="4" indent="-228600" algn="l">
              <a:lnSpc>
                <a:spcPct val="120000"/>
              </a:lnSpc>
              <a:spcBef>
                <a:spcPts val="600"/>
              </a:spcBef>
              <a:spcAft>
                <a:spcPts val="0"/>
              </a:spcAft>
              <a:buSzPts val="1440"/>
              <a:buNone/>
              <a:defRPr sz="1600" b="1"/>
            </a:lvl5pPr>
            <a:lvl6pPr marL="2743200" lvl="5" indent="-228600" algn="l">
              <a:lnSpc>
                <a:spcPct val="120000"/>
              </a:lnSpc>
              <a:spcBef>
                <a:spcPts val="600"/>
              </a:spcBef>
              <a:spcAft>
                <a:spcPts val="0"/>
              </a:spcAft>
              <a:buSzPts val="1440"/>
              <a:buNone/>
              <a:defRPr sz="1600" b="1"/>
            </a:lvl6pPr>
            <a:lvl7pPr marL="3200400" lvl="6" indent="-228600" algn="l">
              <a:lnSpc>
                <a:spcPct val="120000"/>
              </a:lnSpc>
              <a:spcBef>
                <a:spcPts val="600"/>
              </a:spcBef>
              <a:spcAft>
                <a:spcPts val="0"/>
              </a:spcAft>
              <a:buSzPts val="1440"/>
              <a:buNone/>
              <a:defRPr sz="1600" b="1"/>
            </a:lvl7pPr>
            <a:lvl8pPr marL="3657600" lvl="7" indent="-228600" algn="l">
              <a:lnSpc>
                <a:spcPct val="120000"/>
              </a:lnSpc>
              <a:spcBef>
                <a:spcPts val="600"/>
              </a:spcBef>
              <a:spcAft>
                <a:spcPts val="0"/>
              </a:spcAft>
              <a:buSzPts val="1440"/>
              <a:buNone/>
              <a:defRPr sz="1600" b="1"/>
            </a:lvl8pPr>
            <a:lvl9pPr marL="4114800" lvl="8" indent="-228600" algn="l">
              <a:lnSpc>
                <a:spcPct val="120000"/>
              </a:lnSpc>
              <a:spcBef>
                <a:spcPts val="600"/>
              </a:spcBef>
              <a:spcAft>
                <a:spcPts val="600"/>
              </a:spcAft>
              <a:buSzPts val="1440"/>
              <a:buNone/>
              <a:defRPr sz="1600" b="1"/>
            </a:lvl9pPr>
          </a:lstStyle>
          <a:p>
            <a:endParaRPr/>
          </a:p>
        </p:txBody>
      </p:sp>
      <p:sp>
        <p:nvSpPr>
          <p:cNvPr id="60" name="Google Shape;60;p17"/>
          <p:cNvSpPr txBox="1">
            <a:spLocks noGrp="1"/>
          </p:cNvSpPr>
          <p:nvPr>
            <p:ph type="body" idx="4"/>
          </p:nvPr>
        </p:nvSpPr>
        <p:spPr>
          <a:xfrm>
            <a:off x="6666635" y="2851331"/>
            <a:ext cx="3899798" cy="3071434"/>
          </a:xfrm>
          <a:prstGeom prst="rect">
            <a:avLst/>
          </a:prstGeom>
          <a:noFill/>
          <a:ln>
            <a:noFill/>
          </a:ln>
        </p:spPr>
        <p:txBody>
          <a:bodyPr spcFirstLastPara="1" wrap="square" lIns="91425" tIns="45700" rIns="91425" bIns="45700" anchor="t"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61" name="Google Shape;61;p17"/>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7"/>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7"/>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18"/>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8"/>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8"/>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lvl="0" algn="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8"/>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8"/>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8"/>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71" name="Google Shape;71;p18"/>
          <p:cNvSpPr txBox="1"/>
          <p:nvPr/>
        </p:nvSpPr>
        <p:spPr>
          <a:xfrm>
            <a:off x="2196172" y="641226"/>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9"/>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9"/>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9"/>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9"/>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9"/>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8"/>
        <p:cNvGrpSpPr/>
        <p:nvPr/>
      </p:nvGrpSpPr>
      <p:grpSpPr>
        <a:xfrm>
          <a:off x="0" y="0"/>
          <a:ext cx="0" cy="0"/>
          <a:chOff x="0" y="0"/>
          <a:chExt cx="0" cy="0"/>
        </a:xfrm>
      </p:grpSpPr>
      <p:sp>
        <p:nvSpPr>
          <p:cNvPr id="79" name="Google Shape;79;p20"/>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0"/>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0"/>
          <p:cNvSpPr txBox="1"/>
          <p:nvPr/>
        </p:nvSpPr>
        <p:spPr>
          <a:xfrm>
            <a:off x="1554154" y="1127550"/>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82" name="Google Shape;82;p20"/>
          <p:cNvSpPr txBox="1">
            <a:spLocks noGrp="1"/>
          </p:cNvSpPr>
          <p:nvPr>
            <p:ph type="title"/>
          </p:nvPr>
        </p:nvSpPr>
        <p:spPr>
          <a:xfrm>
            <a:off x="1970323" y="1282451"/>
            <a:ext cx="2664361" cy="190324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0"/>
          <p:cNvSpPr txBox="1">
            <a:spLocks noGrp="1"/>
          </p:cNvSpPr>
          <p:nvPr>
            <p:ph type="body" idx="1"/>
          </p:nvPr>
        </p:nvSpPr>
        <p:spPr>
          <a:xfrm>
            <a:off x="5120154" y="805818"/>
            <a:ext cx="5446278" cy="5244126"/>
          </a:xfrm>
          <a:prstGeom prst="rect">
            <a:avLst/>
          </a:prstGeom>
          <a:noFill/>
          <a:ln>
            <a:noFill/>
          </a:ln>
        </p:spPr>
        <p:txBody>
          <a:bodyPr spcFirstLastPara="1" wrap="square" lIns="91425" tIns="45700" rIns="91425" bIns="45700" anchor="ctr" anchorCtr="0">
            <a:normAutofit/>
          </a:bodyPr>
          <a:lstStyle>
            <a:lvl1pPr marL="457200" lvl="0" indent="-331470" algn="l">
              <a:lnSpc>
                <a:spcPct val="120000"/>
              </a:lnSpc>
              <a:spcBef>
                <a:spcPts val="1000"/>
              </a:spcBef>
              <a:spcAft>
                <a:spcPts val="0"/>
              </a:spcAft>
              <a:buSzPts val="1620"/>
              <a:buChar char="▪"/>
              <a:defRPr/>
            </a:lvl1pPr>
            <a:lvl2pPr marL="914400" lvl="1" indent="-331469" algn="l">
              <a:lnSpc>
                <a:spcPct val="120000"/>
              </a:lnSpc>
              <a:spcBef>
                <a:spcPts val="600"/>
              </a:spcBef>
              <a:spcAft>
                <a:spcPts val="0"/>
              </a:spcAft>
              <a:buSzPts val="1620"/>
              <a:buChar char="▪"/>
              <a:defRPr/>
            </a:lvl2pPr>
            <a:lvl3pPr marL="1371600" lvl="2" indent="-331469" algn="l">
              <a:lnSpc>
                <a:spcPct val="120000"/>
              </a:lnSpc>
              <a:spcBef>
                <a:spcPts val="600"/>
              </a:spcBef>
              <a:spcAft>
                <a:spcPts val="0"/>
              </a:spcAft>
              <a:buSzPts val="1620"/>
              <a:buChar char="▪"/>
              <a:defRPr/>
            </a:lvl3pPr>
            <a:lvl4pPr marL="1828800" lvl="3" indent="-331469" algn="l">
              <a:lnSpc>
                <a:spcPct val="120000"/>
              </a:lnSpc>
              <a:spcBef>
                <a:spcPts val="600"/>
              </a:spcBef>
              <a:spcAft>
                <a:spcPts val="0"/>
              </a:spcAft>
              <a:buSzPts val="1620"/>
              <a:buChar char="▪"/>
              <a:defRPr/>
            </a:lvl4pPr>
            <a:lvl5pPr marL="2286000" lvl="4" indent="-331470" algn="l">
              <a:lnSpc>
                <a:spcPct val="120000"/>
              </a:lnSpc>
              <a:spcBef>
                <a:spcPts val="600"/>
              </a:spcBef>
              <a:spcAft>
                <a:spcPts val="0"/>
              </a:spcAft>
              <a:buSzPts val="1620"/>
              <a:buChar char="▪"/>
              <a:defRPr/>
            </a:lvl5pPr>
            <a:lvl6pPr marL="2743200" lvl="5" indent="-331470" algn="l">
              <a:lnSpc>
                <a:spcPct val="120000"/>
              </a:lnSpc>
              <a:spcBef>
                <a:spcPts val="600"/>
              </a:spcBef>
              <a:spcAft>
                <a:spcPts val="0"/>
              </a:spcAft>
              <a:buSzPts val="1620"/>
              <a:buChar char="▪"/>
              <a:defRPr/>
            </a:lvl6pPr>
            <a:lvl7pPr marL="3200400" lvl="6" indent="-331470" algn="l">
              <a:lnSpc>
                <a:spcPct val="120000"/>
              </a:lnSpc>
              <a:spcBef>
                <a:spcPts val="600"/>
              </a:spcBef>
              <a:spcAft>
                <a:spcPts val="0"/>
              </a:spcAft>
              <a:buSzPts val="1620"/>
              <a:buChar char="▪"/>
              <a:defRPr/>
            </a:lvl7pPr>
            <a:lvl8pPr marL="3657600" lvl="7" indent="-331470" algn="l">
              <a:lnSpc>
                <a:spcPct val="120000"/>
              </a:lnSpc>
              <a:spcBef>
                <a:spcPts val="600"/>
              </a:spcBef>
              <a:spcAft>
                <a:spcPts val="0"/>
              </a:spcAft>
              <a:buSzPts val="1620"/>
              <a:buChar char="▪"/>
              <a:defRPr/>
            </a:lvl8pPr>
            <a:lvl9pPr marL="4114800" lvl="8" indent="-331470" algn="l">
              <a:lnSpc>
                <a:spcPct val="120000"/>
              </a:lnSpc>
              <a:spcBef>
                <a:spcPts val="600"/>
              </a:spcBef>
              <a:spcAft>
                <a:spcPts val="600"/>
              </a:spcAft>
              <a:buSzPts val="1620"/>
              <a:buChar char="▪"/>
              <a:defRPr/>
            </a:lvl9pPr>
          </a:lstStyle>
          <a:p>
            <a:endParaRPr/>
          </a:p>
        </p:txBody>
      </p:sp>
      <p:sp>
        <p:nvSpPr>
          <p:cNvPr id="84" name="Google Shape;84;p20"/>
          <p:cNvSpPr txBox="1">
            <a:spLocks noGrp="1"/>
          </p:cNvSpPr>
          <p:nvPr>
            <p:ph type="body" idx="2"/>
          </p:nvPr>
        </p:nvSpPr>
        <p:spPr>
          <a:xfrm>
            <a:off x="1970322" y="3186154"/>
            <a:ext cx="2664361" cy="2386397"/>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440"/>
              <a:buNone/>
              <a:defRPr sz="1600"/>
            </a:lvl1pPr>
            <a:lvl2pPr marL="914400" lvl="1" indent="-228600" algn="l">
              <a:lnSpc>
                <a:spcPct val="120000"/>
              </a:lnSpc>
              <a:spcBef>
                <a:spcPts val="600"/>
              </a:spcBef>
              <a:spcAft>
                <a:spcPts val="0"/>
              </a:spcAft>
              <a:buSzPts val="1260"/>
              <a:buNone/>
              <a:defRPr sz="1400"/>
            </a:lvl2pPr>
            <a:lvl3pPr marL="1371600" lvl="2" indent="-228600" algn="l">
              <a:lnSpc>
                <a:spcPct val="120000"/>
              </a:lnSpc>
              <a:spcBef>
                <a:spcPts val="600"/>
              </a:spcBef>
              <a:spcAft>
                <a:spcPts val="0"/>
              </a:spcAft>
              <a:buSzPts val="1080"/>
              <a:buNone/>
              <a:defRPr sz="1200"/>
            </a:lvl3pPr>
            <a:lvl4pPr marL="1828800" lvl="3" indent="-228600" algn="l">
              <a:lnSpc>
                <a:spcPct val="120000"/>
              </a:lnSpc>
              <a:spcBef>
                <a:spcPts val="600"/>
              </a:spcBef>
              <a:spcAft>
                <a:spcPts val="0"/>
              </a:spcAft>
              <a:buSzPts val="900"/>
              <a:buNone/>
              <a:defRPr sz="1000"/>
            </a:lvl4pPr>
            <a:lvl5pPr marL="2286000" lvl="4" indent="-228600" algn="l">
              <a:lnSpc>
                <a:spcPct val="120000"/>
              </a:lnSpc>
              <a:spcBef>
                <a:spcPts val="600"/>
              </a:spcBef>
              <a:spcAft>
                <a:spcPts val="0"/>
              </a:spcAft>
              <a:buSzPts val="900"/>
              <a:buNone/>
              <a:defRPr sz="1000"/>
            </a:lvl5pPr>
            <a:lvl6pPr marL="2743200" lvl="5" indent="-228600" algn="l">
              <a:lnSpc>
                <a:spcPct val="120000"/>
              </a:lnSpc>
              <a:spcBef>
                <a:spcPts val="600"/>
              </a:spcBef>
              <a:spcAft>
                <a:spcPts val="0"/>
              </a:spcAft>
              <a:buSzPts val="900"/>
              <a:buNone/>
              <a:defRPr sz="1000"/>
            </a:lvl6pPr>
            <a:lvl7pPr marL="3200400" lvl="6" indent="-228600" algn="l">
              <a:lnSpc>
                <a:spcPct val="120000"/>
              </a:lnSpc>
              <a:spcBef>
                <a:spcPts val="600"/>
              </a:spcBef>
              <a:spcAft>
                <a:spcPts val="0"/>
              </a:spcAft>
              <a:buSzPts val="900"/>
              <a:buNone/>
              <a:defRPr sz="1000"/>
            </a:lvl7pPr>
            <a:lvl8pPr marL="3657600" lvl="7" indent="-228600" algn="l">
              <a:lnSpc>
                <a:spcPct val="120000"/>
              </a:lnSpc>
              <a:spcBef>
                <a:spcPts val="600"/>
              </a:spcBef>
              <a:spcAft>
                <a:spcPts val="0"/>
              </a:spcAft>
              <a:buSzPts val="900"/>
              <a:buNone/>
              <a:defRPr sz="1000"/>
            </a:lvl8pPr>
            <a:lvl9pPr marL="4114800" lvl="8" indent="-228600" algn="l">
              <a:lnSpc>
                <a:spcPct val="120000"/>
              </a:lnSpc>
              <a:spcBef>
                <a:spcPts val="600"/>
              </a:spcBef>
              <a:spcAft>
                <a:spcPts val="600"/>
              </a:spcAft>
              <a:buSzPts val="900"/>
              <a:buNone/>
              <a:defRPr sz="1000"/>
            </a:lvl9pPr>
          </a:lstStyle>
          <a:p>
            <a:endParaRPr/>
          </a:p>
        </p:txBody>
      </p:sp>
      <p:sp>
        <p:nvSpPr>
          <p:cNvPr id="85" name="Google Shape;85;p20"/>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0"/>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0"/>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8"/>
        <p:cNvGrpSpPr/>
        <p:nvPr/>
      </p:nvGrpSpPr>
      <p:grpSpPr>
        <a:xfrm>
          <a:off x="0" y="0"/>
          <a:ext cx="0" cy="0"/>
          <a:chOff x="0" y="0"/>
          <a:chExt cx="0" cy="0"/>
        </a:xfrm>
      </p:grpSpPr>
      <p:sp>
        <p:nvSpPr>
          <p:cNvPr id="89" name="Google Shape;89;p21"/>
          <p:cNvSpPr/>
          <p:nvPr/>
        </p:nvSpPr>
        <p:spPr>
          <a:xfrm>
            <a:off x="1004479" y="0"/>
            <a:ext cx="10372316" cy="6858000"/>
          </a:xfrm>
          <a:prstGeom prst="rect">
            <a:avLst/>
          </a:prstGeom>
          <a:solidFill>
            <a:schemeClr val="dk2">
              <a:alpha val="91764"/>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1"/>
          <p:cNvSpPr/>
          <p:nvPr/>
        </p:nvSpPr>
        <p:spPr>
          <a:xfrm>
            <a:off x="11377328" y="0"/>
            <a:ext cx="27432"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1"/>
          <p:cNvSpPr>
            <a:spLocks noGrp="1"/>
          </p:cNvSpPr>
          <p:nvPr>
            <p:ph type="pic" idx="2"/>
          </p:nvPr>
        </p:nvSpPr>
        <p:spPr>
          <a:xfrm>
            <a:off x="6747062" y="3229"/>
            <a:ext cx="4629734" cy="6858000"/>
          </a:xfrm>
          <a:prstGeom prst="rect">
            <a:avLst/>
          </a:prstGeom>
          <a:solidFill>
            <a:schemeClr val="lt1">
              <a:alpha val="9803"/>
            </a:schemeClr>
          </a:solidFill>
          <a:ln>
            <a:noFill/>
          </a:ln>
        </p:spPr>
      </p:sp>
      <p:sp>
        <p:nvSpPr>
          <p:cNvPr id="92" name="Google Shape;92;p21"/>
          <p:cNvSpPr txBox="1"/>
          <p:nvPr/>
        </p:nvSpPr>
        <p:spPr>
          <a:xfrm>
            <a:off x="1554686" y="1127550"/>
            <a:ext cx="415636"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800">
                <a:solidFill>
                  <a:schemeClr val="accent6"/>
                </a:solidFill>
                <a:latin typeface="Noto Sans Symbols"/>
                <a:ea typeface="Noto Sans Symbols"/>
                <a:cs typeface="Noto Sans Symbols"/>
                <a:sym typeface="Noto Sans Symbols"/>
              </a:rPr>
              <a:t>◤</a:t>
            </a:r>
            <a:endParaRPr sz="1000">
              <a:solidFill>
                <a:schemeClr val="accent6"/>
              </a:solidFill>
              <a:latin typeface="Arial"/>
              <a:ea typeface="Arial"/>
              <a:cs typeface="Arial"/>
              <a:sym typeface="Arial"/>
            </a:endParaRPr>
          </a:p>
        </p:txBody>
      </p:sp>
      <p:sp>
        <p:nvSpPr>
          <p:cNvPr id="93" name="Google Shape;93;p21"/>
          <p:cNvSpPr txBox="1">
            <a:spLocks noGrp="1"/>
          </p:cNvSpPr>
          <p:nvPr>
            <p:ph type="title"/>
          </p:nvPr>
        </p:nvSpPr>
        <p:spPr>
          <a:xfrm>
            <a:off x="1971241" y="1282452"/>
            <a:ext cx="3970986" cy="190047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1"/>
          <p:cNvSpPr txBox="1">
            <a:spLocks noGrp="1"/>
          </p:cNvSpPr>
          <p:nvPr>
            <p:ph type="body" idx="1"/>
          </p:nvPr>
        </p:nvSpPr>
        <p:spPr>
          <a:xfrm>
            <a:off x="1970322" y="3182928"/>
            <a:ext cx="3971874" cy="2386394"/>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1000"/>
              </a:spcBef>
              <a:spcAft>
                <a:spcPts val="0"/>
              </a:spcAft>
              <a:buSzPts val="1800"/>
              <a:buNone/>
              <a:defRPr sz="2000"/>
            </a:lvl1pPr>
            <a:lvl2pPr marL="914400" lvl="1" indent="-228600" algn="l">
              <a:lnSpc>
                <a:spcPct val="120000"/>
              </a:lnSpc>
              <a:spcBef>
                <a:spcPts val="600"/>
              </a:spcBef>
              <a:spcAft>
                <a:spcPts val="0"/>
              </a:spcAft>
              <a:buSzPts val="1260"/>
              <a:buNone/>
              <a:defRPr sz="1400"/>
            </a:lvl2pPr>
            <a:lvl3pPr marL="1371600" lvl="2" indent="-228600" algn="l">
              <a:lnSpc>
                <a:spcPct val="120000"/>
              </a:lnSpc>
              <a:spcBef>
                <a:spcPts val="600"/>
              </a:spcBef>
              <a:spcAft>
                <a:spcPts val="0"/>
              </a:spcAft>
              <a:buSzPts val="1080"/>
              <a:buNone/>
              <a:defRPr sz="1200"/>
            </a:lvl3pPr>
            <a:lvl4pPr marL="1828800" lvl="3" indent="-228600" algn="l">
              <a:lnSpc>
                <a:spcPct val="120000"/>
              </a:lnSpc>
              <a:spcBef>
                <a:spcPts val="600"/>
              </a:spcBef>
              <a:spcAft>
                <a:spcPts val="0"/>
              </a:spcAft>
              <a:buSzPts val="900"/>
              <a:buNone/>
              <a:defRPr sz="1000"/>
            </a:lvl4pPr>
            <a:lvl5pPr marL="2286000" lvl="4" indent="-228600" algn="l">
              <a:lnSpc>
                <a:spcPct val="120000"/>
              </a:lnSpc>
              <a:spcBef>
                <a:spcPts val="600"/>
              </a:spcBef>
              <a:spcAft>
                <a:spcPts val="0"/>
              </a:spcAft>
              <a:buSzPts val="900"/>
              <a:buNone/>
              <a:defRPr sz="1000"/>
            </a:lvl5pPr>
            <a:lvl6pPr marL="2743200" lvl="5" indent="-228600" algn="l">
              <a:lnSpc>
                <a:spcPct val="120000"/>
              </a:lnSpc>
              <a:spcBef>
                <a:spcPts val="600"/>
              </a:spcBef>
              <a:spcAft>
                <a:spcPts val="0"/>
              </a:spcAft>
              <a:buSzPts val="900"/>
              <a:buNone/>
              <a:defRPr sz="1000"/>
            </a:lvl6pPr>
            <a:lvl7pPr marL="3200400" lvl="6" indent="-228600" algn="l">
              <a:lnSpc>
                <a:spcPct val="120000"/>
              </a:lnSpc>
              <a:spcBef>
                <a:spcPts val="600"/>
              </a:spcBef>
              <a:spcAft>
                <a:spcPts val="0"/>
              </a:spcAft>
              <a:buSzPts val="900"/>
              <a:buNone/>
              <a:defRPr sz="1000"/>
            </a:lvl7pPr>
            <a:lvl8pPr marL="3657600" lvl="7" indent="-228600" algn="l">
              <a:lnSpc>
                <a:spcPct val="120000"/>
              </a:lnSpc>
              <a:spcBef>
                <a:spcPts val="600"/>
              </a:spcBef>
              <a:spcAft>
                <a:spcPts val="0"/>
              </a:spcAft>
              <a:buSzPts val="900"/>
              <a:buNone/>
              <a:defRPr sz="1000"/>
            </a:lvl8pPr>
            <a:lvl9pPr marL="4114800" lvl="8" indent="-228600" algn="l">
              <a:lnSpc>
                <a:spcPct val="120000"/>
              </a:lnSpc>
              <a:spcBef>
                <a:spcPts val="600"/>
              </a:spcBef>
              <a:spcAft>
                <a:spcPts val="600"/>
              </a:spcAft>
              <a:buSzPts val="900"/>
              <a:buNone/>
              <a:defRPr sz="1000"/>
            </a:lvl9pPr>
          </a:lstStyle>
          <a:p>
            <a:endParaRPr/>
          </a:p>
        </p:txBody>
      </p:sp>
      <p:sp>
        <p:nvSpPr>
          <p:cNvPr id="95" name="Google Shape;95;p21"/>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1"/>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1"/>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pic>
        <p:nvPicPr>
          <p:cNvPr id="6" name="Google Shape;6;p12"/>
          <p:cNvPicPr preferRelativeResize="0"/>
          <p:nvPr/>
        </p:nvPicPr>
        <p:blipFill rotWithShape="1">
          <a:blip r:embed="rId14">
            <a:alphaModFix/>
          </a:blip>
          <a:srcRect/>
          <a:stretch/>
        </p:blipFill>
        <p:spPr>
          <a:xfrm>
            <a:off x="2831794" y="2105202"/>
            <a:ext cx="9360205" cy="4752798"/>
          </a:xfrm>
          <a:prstGeom prst="rect">
            <a:avLst/>
          </a:prstGeom>
          <a:noFill/>
          <a:ln>
            <a:noFill/>
          </a:ln>
        </p:spPr>
      </p:pic>
      <p:pic>
        <p:nvPicPr>
          <p:cNvPr id="7" name="Google Shape;7;p12"/>
          <p:cNvPicPr preferRelativeResize="0"/>
          <p:nvPr/>
        </p:nvPicPr>
        <p:blipFill rotWithShape="1">
          <a:blip r:embed="rId15">
            <a:alphaModFix/>
          </a:blip>
          <a:srcRect/>
          <a:stretch/>
        </p:blipFill>
        <p:spPr>
          <a:xfrm>
            <a:off x="0" y="0"/>
            <a:ext cx="12189867" cy="6858000"/>
          </a:xfrm>
          <a:prstGeom prst="rect">
            <a:avLst/>
          </a:prstGeom>
          <a:noFill/>
          <a:ln>
            <a:noFill/>
          </a:ln>
        </p:spPr>
      </p:pic>
      <p:sp>
        <p:nvSpPr>
          <p:cNvPr id="8" name="Google Shape;8;p12"/>
          <p:cNvSpPr/>
          <p:nvPr/>
        </p:nvSpPr>
        <p:spPr>
          <a:xfrm>
            <a:off x="0" y="0"/>
            <a:ext cx="964174"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2"/>
          <p:cNvSpPr txBox="1">
            <a:spLocks noGrp="1"/>
          </p:cNvSpPr>
          <p:nvPr>
            <p:ph type="title"/>
          </p:nvPr>
        </p:nvSpPr>
        <p:spPr>
          <a:xfrm>
            <a:off x="2611808" y="808056"/>
            <a:ext cx="7958331" cy="1077229"/>
          </a:xfrm>
          <a:prstGeom prst="rect">
            <a:avLst/>
          </a:prstGeom>
          <a:noFill/>
          <a:ln>
            <a:noFill/>
          </a:ln>
        </p:spPr>
        <p:txBody>
          <a:bodyPr spcFirstLastPara="1" wrap="square" lIns="91425" tIns="45700" rIns="91425" bIns="45700" anchor="t" anchorCtr="0">
            <a:normAutofit/>
          </a:bodyPr>
          <a:lstStyle>
            <a:lvl1pPr marR="0" lvl="0" algn="r" rtl="0">
              <a:lnSpc>
                <a:spcPct val="90000"/>
              </a:lnSpc>
              <a:spcBef>
                <a:spcPts val="0"/>
              </a:spcBef>
              <a:spcAft>
                <a:spcPts val="0"/>
              </a:spcAft>
              <a:buClr>
                <a:schemeClr val="lt1"/>
              </a:buClr>
              <a:buSzPts val="3400"/>
              <a:buFont typeface="Arial"/>
              <a:buNone/>
              <a:defRPr sz="3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 name="Google Shape;10;p12"/>
          <p:cNvSpPr txBox="1">
            <a:spLocks noGrp="1"/>
          </p:cNvSpPr>
          <p:nvPr>
            <p:ph type="body" idx="1"/>
          </p:nvPr>
        </p:nvSpPr>
        <p:spPr>
          <a:xfrm>
            <a:off x="2773599" y="2052116"/>
            <a:ext cx="7796540" cy="399782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120000"/>
              </a:lnSpc>
              <a:spcBef>
                <a:spcPts val="1000"/>
              </a:spcBef>
              <a:spcAft>
                <a:spcPts val="0"/>
              </a:spcAft>
              <a:buClr>
                <a:schemeClr val="accent6"/>
              </a:buClr>
              <a:buSzPts val="1800"/>
              <a:buFont typeface="Noto Sans Symbols"/>
              <a:buChar char="▪"/>
              <a:defRPr sz="2000" b="0" i="0" u="none" strike="noStrike" cap="none">
                <a:solidFill>
                  <a:schemeClr val="lt1"/>
                </a:solidFill>
                <a:latin typeface="Arial"/>
                <a:ea typeface="Arial"/>
                <a:cs typeface="Arial"/>
                <a:sym typeface="Arial"/>
              </a:defRPr>
            </a:lvl1pPr>
            <a:lvl2pPr marL="914400" marR="0" lvl="1" indent="-331469" algn="l" rtl="0">
              <a:lnSpc>
                <a:spcPct val="120000"/>
              </a:lnSpc>
              <a:spcBef>
                <a:spcPts val="600"/>
              </a:spcBef>
              <a:spcAft>
                <a:spcPts val="0"/>
              </a:spcAft>
              <a:buClr>
                <a:schemeClr val="accent6"/>
              </a:buClr>
              <a:buSzPts val="1620"/>
              <a:buFont typeface="Noto Sans Symbols"/>
              <a:buChar char="▪"/>
              <a:defRPr sz="1800" b="0" i="0" u="none" strike="noStrike" cap="none">
                <a:solidFill>
                  <a:schemeClr val="lt1"/>
                </a:solidFill>
                <a:latin typeface="Arial"/>
                <a:ea typeface="Arial"/>
                <a:cs typeface="Arial"/>
                <a:sym typeface="Arial"/>
              </a:defRPr>
            </a:lvl2pPr>
            <a:lvl3pPr marL="1371600" marR="0" lvl="2" indent="-320039" algn="l" rtl="0">
              <a:lnSpc>
                <a:spcPct val="120000"/>
              </a:lnSpc>
              <a:spcBef>
                <a:spcPts val="600"/>
              </a:spcBef>
              <a:spcAft>
                <a:spcPts val="0"/>
              </a:spcAft>
              <a:buClr>
                <a:schemeClr val="accent6"/>
              </a:buClr>
              <a:buSzPts val="1440"/>
              <a:buFont typeface="Noto Sans Symbols"/>
              <a:buChar char="▪"/>
              <a:defRPr sz="1600" b="0" i="0" u="none" strike="noStrike" cap="none">
                <a:solidFill>
                  <a:schemeClr val="lt1"/>
                </a:solidFill>
                <a:latin typeface="Arial"/>
                <a:ea typeface="Arial"/>
                <a:cs typeface="Arial"/>
                <a:sym typeface="Arial"/>
              </a:defRPr>
            </a:lvl3pPr>
            <a:lvl4pPr marL="1828800" marR="0" lvl="3" indent="-308610" algn="l" rtl="0">
              <a:lnSpc>
                <a:spcPct val="120000"/>
              </a:lnSpc>
              <a:spcBef>
                <a:spcPts val="600"/>
              </a:spcBef>
              <a:spcAft>
                <a:spcPts val="0"/>
              </a:spcAft>
              <a:buClr>
                <a:schemeClr val="accent6"/>
              </a:buClr>
              <a:buSzPts val="1260"/>
              <a:buFont typeface="Noto Sans Symbols"/>
              <a:buChar char="▪"/>
              <a:defRPr sz="1400" b="0" i="0" u="none" strike="noStrike" cap="none">
                <a:solidFill>
                  <a:schemeClr val="lt1"/>
                </a:solidFill>
                <a:latin typeface="Arial"/>
                <a:ea typeface="Arial"/>
                <a:cs typeface="Arial"/>
                <a:sym typeface="Arial"/>
              </a:defRPr>
            </a:lvl4pPr>
            <a:lvl5pPr marL="2286000" marR="0" lvl="4"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5pPr>
            <a:lvl6pPr marL="2743200" marR="0" lvl="5"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6pPr>
            <a:lvl7pPr marL="3200400" marR="0" lvl="6"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7pPr>
            <a:lvl8pPr marL="3657600" marR="0" lvl="7" indent="-297179" algn="l" rtl="0">
              <a:lnSpc>
                <a:spcPct val="120000"/>
              </a:lnSpc>
              <a:spcBef>
                <a:spcPts val="600"/>
              </a:spcBef>
              <a:spcAft>
                <a:spcPts val="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8pPr>
            <a:lvl9pPr marL="4114800" marR="0" lvl="8" indent="-297179" algn="l" rtl="0">
              <a:lnSpc>
                <a:spcPct val="120000"/>
              </a:lnSpc>
              <a:spcBef>
                <a:spcPts val="600"/>
              </a:spcBef>
              <a:spcAft>
                <a:spcPts val="600"/>
              </a:spcAft>
              <a:buClr>
                <a:schemeClr val="accent6"/>
              </a:buClr>
              <a:buSzPts val="108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1" name="Google Shape;11;p12"/>
          <p:cNvSpPr txBox="1">
            <a:spLocks noGrp="1"/>
          </p:cNvSpPr>
          <p:nvPr>
            <p:ph type="dt" idx="10"/>
          </p:nvPr>
        </p:nvSpPr>
        <p:spPr>
          <a:xfrm rot="5400000">
            <a:off x="-810065" y="5270604"/>
            <a:ext cx="2662729" cy="182880"/>
          </a:xfrm>
          <a:prstGeom prst="rect">
            <a:avLst/>
          </a:prstGeom>
          <a:noFill/>
          <a:ln>
            <a:noFill/>
          </a:ln>
        </p:spPr>
        <p:txBody>
          <a:bodyPr spcFirstLastPara="1" wrap="square" lIns="91425" tIns="18275" rIns="91425" bIns="45700" anchor="t" anchorCtr="0">
            <a:noAutofit/>
          </a:bodyPr>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2" name="Google Shape;12;p12"/>
          <p:cNvSpPr txBox="1">
            <a:spLocks noGrp="1"/>
          </p:cNvSpPr>
          <p:nvPr>
            <p:ph type="ftr" idx="11"/>
          </p:nvPr>
        </p:nvSpPr>
        <p:spPr>
          <a:xfrm rot="5400000">
            <a:off x="-2237130" y="3661144"/>
            <a:ext cx="5885352" cy="179176"/>
          </a:xfrm>
          <a:prstGeom prst="rect">
            <a:avLst/>
          </a:prstGeom>
          <a:noFill/>
          <a:ln>
            <a:noFill/>
          </a:ln>
        </p:spPr>
        <p:txBody>
          <a:bodyPr spcFirstLastPara="1" wrap="square" lIns="91425" tIns="45700" rIns="91425" bIns="18275" anchor="b" anchorCtr="0">
            <a:noAutofit/>
          </a:bodyPr>
          <a:lstStyle>
            <a:lvl1pPr marR="0" lvl="0" algn="r" rtl="0">
              <a:spcBef>
                <a:spcPts val="0"/>
              </a:spcBef>
              <a:spcAft>
                <a:spcPts val="0"/>
              </a:spcAft>
              <a:buSzPts val="1400"/>
              <a:buNone/>
              <a:defRPr sz="8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13" name="Google Shape;13;p12"/>
          <p:cNvSpPr txBox="1">
            <a:spLocks noGrp="1"/>
          </p:cNvSpPr>
          <p:nvPr>
            <p:ph type="sldNum" idx="12"/>
          </p:nvPr>
        </p:nvSpPr>
        <p:spPr>
          <a:xfrm>
            <a:off x="158407" y="164592"/>
            <a:ext cx="636727" cy="322851"/>
          </a:xfrm>
          <a:prstGeom prst="rect">
            <a:avLst/>
          </a:prstGeom>
          <a:noFill/>
          <a:ln>
            <a:noFill/>
          </a:ln>
        </p:spPr>
        <p:txBody>
          <a:bodyPr spcFirstLastPara="1" wrap="square" lIns="91425" tIns="45700" rIns="45700" bIns="45700" anchor="ctr" anchorCtr="0">
            <a:noAutofit/>
          </a:bodyPr>
          <a:lstStyle>
            <a:lvl1pPr marL="0" marR="0" lvl="0" indent="0" algn="r" rtl="0">
              <a:spcBef>
                <a:spcPts val="0"/>
              </a:spcBef>
              <a:buNone/>
              <a:defRPr sz="1800" b="0" i="0" u="none" strike="noStrike" cap="none">
                <a:solidFill>
                  <a:schemeClr val="lt1"/>
                </a:solidFill>
                <a:latin typeface="Arial"/>
                <a:ea typeface="Arial"/>
                <a:cs typeface="Arial"/>
                <a:sym typeface="Arial"/>
              </a:defRPr>
            </a:lvl1pPr>
            <a:lvl2pPr marL="0" marR="0" lvl="1" indent="0" algn="r" rtl="0">
              <a:spcBef>
                <a:spcPts val="0"/>
              </a:spcBef>
              <a:buNone/>
              <a:defRPr sz="1800" b="0" i="0" u="none" strike="noStrike" cap="none">
                <a:solidFill>
                  <a:schemeClr val="lt1"/>
                </a:solidFill>
                <a:latin typeface="Arial"/>
                <a:ea typeface="Arial"/>
                <a:cs typeface="Arial"/>
                <a:sym typeface="Arial"/>
              </a:defRPr>
            </a:lvl2pPr>
            <a:lvl3pPr marL="0" marR="0" lvl="2" indent="0" algn="r" rtl="0">
              <a:spcBef>
                <a:spcPts val="0"/>
              </a:spcBef>
              <a:buNone/>
              <a:defRPr sz="1800" b="0" i="0" u="none" strike="noStrike" cap="none">
                <a:solidFill>
                  <a:schemeClr val="lt1"/>
                </a:solidFill>
                <a:latin typeface="Arial"/>
                <a:ea typeface="Arial"/>
                <a:cs typeface="Arial"/>
                <a:sym typeface="Arial"/>
              </a:defRPr>
            </a:lvl3pPr>
            <a:lvl4pPr marL="0" marR="0" lvl="3" indent="0" algn="r" rtl="0">
              <a:spcBef>
                <a:spcPts val="0"/>
              </a:spcBef>
              <a:buNone/>
              <a:defRPr sz="1800" b="0" i="0" u="none" strike="noStrike" cap="none">
                <a:solidFill>
                  <a:schemeClr val="lt1"/>
                </a:solidFill>
                <a:latin typeface="Arial"/>
                <a:ea typeface="Arial"/>
                <a:cs typeface="Arial"/>
                <a:sym typeface="Arial"/>
              </a:defRPr>
            </a:lvl4pPr>
            <a:lvl5pPr marL="0" marR="0" lvl="4" indent="0" algn="r" rtl="0">
              <a:spcBef>
                <a:spcPts val="0"/>
              </a:spcBef>
              <a:buNone/>
              <a:defRPr sz="1800" b="0" i="0" u="none" strike="noStrike" cap="none">
                <a:solidFill>
                  <a:schemeClr val="lt1"/>
                </a:solidFill>
                <a:latin typeface="Arial"/>
                <a:ea typeface="Arial"/>
                <a:cs typeface="Arial"/>
                <a:sym typeface="Arial"/>
              </a:defRPr>
            </a:lvl5pPr>
            <a:lvl6pPr marL="0" marR="0" lvl="5" indent="0" algn="r" rtl="0">
              <a:spcBef>
                <a:spcPts val="0"/>
              </a:spcBef>
              <a:buNone/>
              <a:defRPr sz="1800" b="0" i="0" u="none" strike="noStrike" cap="none">
                <a:solidFill>
                  <a:schemeClr val="lt1"/>
                </a:solidFill>
                <a:latin typeface="Arial"/>
                <a:ea typeface="Arial"/>
                <a:cs typeface="Arial"/>
                <a:sym typeface="Arial"/>
              </a:defRPr>
            </a:lvl6pPr>
            <a:lvl7pPr marL="0" marR="0" lvl="6" indent="0" algn="r" rtl="0">
              <a:spcBef>
                <a:spcPts val="0"/>
              </a:spcBef>
              <a:buNone/>
              <a:defRPr sz="1800" b="0" i="0" u="none" strike="noStrike" cap="none">
                <a:solidFill>
                  <a:schemeClr val="lt1"/>
                </a:solidFill>
                <a:latin typeface="Arial"/>
                <a:ea typeface="Arial"/>
                <a:cs typeface="Arial"/>
                <a:sym typeface="Arial"/>
              </a:defRPr>
            </a:lvl7pPr>
            <a:lvl8pPr marL="0" marR="0" lvl="7" indent="0" algn="r" rtl="0">
              <a:spcBef>
                <a:spcPts val="0"/>
              </a:spcBef>
              <a:buNone/>
              <a:defRPr sz="1800" b="0" i="0" u="none" strike="noStrike" cap="none">
                <a:solidFill>
                  <a:schemeClr val="lt1"/>
                </a:solidFill>
                <a:latin typeface="Arial"/>
                <a:ea typeface="Arial"/>
                <a:cs typeface="Arial"/>
                <a:sym typeface="Arial"/>
              </a:defRPr>
            </a:lvl8pPr>
            <a:lvl9pPr marL="0" marR="0" lvl="8" indent="0" algn="r" rtl="0">
              <a:spcBef>
                <a:spcPts val="0"/>
              </a:spcBef>
              <a:buNone/>
              <a:defRPr sz="18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 name="Google Shape;14;p12"/>
          <p:cNvSpPr/>
          <p:nvPr/>
        </p:nvSpPr>
        <p:spPr>
          <a:xfrm>
            <a:off x="962042" y="0"/>
            <a:ext cx="45719" cy="6858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AGM%20AND%20JULY%20COMMITEE%20MEETING%20.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3D21ECD4-1206-31FD-972C-06AE6DB98F59}"/>
            </a:ext>
          </a:extLst>
        </p:cNvPr>
        <p:cNvGrpSpPr/>
        <p:nvPr/>
      </p:nvGrpSpPr>
      <p:grpSpPr>
        <a:xfrm>
          <a:off x="0" y="0"/>
          <a:ext cx="0" cy="0"/>
          <a:chOff x="0" y="0"/>
          <a:chExt cx="0" cy="0"/>
        </a:xfrm>
      </p:grpSpPr>
      <p:pic>
        <p:nvPicPr>
          <p:cNvPr id="127" name="Google Shape;127;p2">
            <a:extLst>
              <a:ext uri="{FF2B5EF4-FFF2-40B4-BE49-F238E27FC236}">
                <a16:creationId xmlns:a16="http://schemas.microsoft.com/office/drawing/2014/main" id="{73255EF8-4649-ED3E-F153-C866958AAF85}"/>
              </a:ext>
            </a:extLst>
          </p:cNvPr>
          <p:cNvPicPr preferRelativeResize="0"/>
          <p:nvPr/>
        </p:nvPicPr>
        <p:blipFill rotWithShape="1">
          <a:blip r:embed="rId3">
            <a:alphaModFix/>
          </a:blip>
          <a:srcRect/>
          <a:stretch/>
        </p:blipFill>
        <p:spPr>
          <a:xfrm>
            <a:off x="0" y="20626"/>
            <a:ext cx="12192000" cy="1257300"/>
          </a:xfrm>
          <a:prstGeom prst="rect">
            <a:avLst/>
          </a:prstGeom>
          <a:noFill/>
          <a:ln>
            <a:noFill/>
          </a:ln>
        </p:spPr>
      </p:pic>
      <p:pic>
        <p:nvPicPr>
          <p:cNvPr id="3" name="Picture 2" descr="A group of kids in green uniforms standing in a row&#10;&#10;AI-generated content may be incorrect.">
            <a:extLst>
              <a:ext uri="{FF2B5EF4-FFF2-40B4-BE49-F238E27FC236}">
                <a16:creationId xmlns:a16="http://schemas.microsoft.com/office/drawing/2014/main" id="{BEF2130E-D84D-652E-8D30-4391C9A3996F}"/>
              </a:ext>
            </a:extLst>
          </p:cNvPr>
          <p:cNvPicPr>
            <a:picLocks noChangeAspect="1"/>
          </p:cNvPicPr>
          <p:nvPr/>
        </p:nvPicPr>
        <p:blipFill>
          <a:blip r:embed="rId4">
            <a:alphaModFix amt="85000"/>
          </a:blip>
          <a:stretch>
            <a:fillRect/>
          </a:stretch>
        </p:blipFill>
        <p:spPr>
          <a:xfrm>
            <a:off x="0" y="1277926"/>
            <a:ext cx="6031872" cy="5580074"/>
          </a:xfrm>
          <a:prstGeom prst="rect">
            <a:avLst/>
          </a:prstGeom>
        </p:spPr>
      </p:pic>
      <p:pic>
        <p:nvPicPr>
          <p:cNvPr id="7" name="Picture 6" descr="A group of kids in green uniforms posing for a photo&#10;&#10;AI-generated content may be incorrect.">
            <a:extLst>
              <a:ext uri="{FF2B5EF4-FFF2-40B4-BE49-F238E27FC236}">
                <a16:creationId xmlns:a16="http://schemas.microsoft.com/office/drawing/2014/main" id="{ADD17B38-8DBF-8F67-DF9E-5F2431605E83}"/>
              </a:ext>
            </a:extLst>
          </p:cNvPr>
          <p:cNvPicPr>
            <a:picLocks noChangeAspect="1"/>
          </p:cNvPicPr>
          <p:nvPr/>
        </p:nvPicPr>
        <p:blipFill>
          <a:blip r:embed="rId5"/>
          <a:stretch>
            <a:fillRect/>
          </a:stretch>
        </p:blipFill>
        <p:spPr>
          <a:xfrm>
            <a:off x="6031872" y="1277926"/>
            <a:ext cx="6160128" cy="5580074"/>
          </a:xfrm>
          <a:prstGeom prst="rect">
            <a:avLst/>
          </a:prstGeom>
        </p:spPr>
      </p:pic>
      <p:sp>
        <p:nvSpPr>
          <p:cNvPr id="8" name="TextBox 7">
            <a:extLst>
              <a:ext uri="{FF2B5EF4-FFF2-40B4-BE49-F238E27FC236}">
                <a16:creationId xmlns:a16="http://schemas.microsoft.com/office/drawing/2014/main" id="{D5C7B6FF-18DE-4134-7A85-F45D5D6D9D25}"/>
              </a:ext>
            </a:extLst>
          </p:cNvPr>
          <p:cNvSpPr txBox="1"/>
          <p:nvPr/>
        </p:nvSpPr>
        <p:spPr>
          <a:xfrm>
            <a:off x="14858" y="4856799"/>
            <a:ext cx="12290544" cy="1446550"/>
          </a:xfrm>
          <a:prstGeom prst="rect">
            <a:avLst/>
          </a:prstGeom>
          <a:noFill/>
        </p:spPr>
        <p:txBody>
          <a:bodyPr wrap="none" rtlCol="0">
            <a:spAutoFit/>
          </a:bodyPr>
          <a:lstStyle/>
          <a:p>
            <a:r>
              <a:rPr lang="en-GB" sz="2000" b="1" dirty="0">
                <a:solidFill>
                  <a:schemeClr val="bg1"/>
                </a:solidFill>
                <a:latin typeface="Arial Rounded MT Bold" panose="020F0704030504030204" pitchFamily="34" charset="0"/>
              </a:rPr>
              <a:t>         </a:t>
            </a:r>
            <a:r>
              <a:rPr lang="en-GB" sz="4400" b="1" dirty="0">
                <a:solidFill>
                  <a:schemeClr val="bg1"/>
                </a:solidFill>
                <a:latin typeface="Arial Rounded MT Bold" panose="020F0704030504030204" pitchFamily="34" charset="0"/>
              </a:rPr>
              <a:t>SIDMOUTH JUNIOR VIKINGS 2026 AGM </a:t>
            </a:r>
          </a:p>
          <a:p>
            <a:r>
              <a:rPr lang="en-GB" sz="4400" b="1" dirty="0">
                <a:solidFill>
                  <a:schemeClr val="bg1"/>
                </a:solidFill>
                <a:latin typeface="Arial Rounded MT Bold" panose="020F0704030504030204" pitchFamily="34" charset="0"/>
              </a:rPr>
              <a:t>12TH JULY 6:00PM NEWTON POPPLEFORD </a:t>
            </a:r>
          </a:p>
        </p:txBody>
      </p:sp>
    </p:spTree>
    <p:extLst>
      <p:ext uri="{BB962C8B-B14F-4D97-AF65-F5344CB8AC3E}">
        <p14:creationId xmlns:p14="http://schemas.microsoft.com/office/powerpoint/2010/main" val="3250191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3953D3BD-91D6-B6BB-EC53-F02ACB45A21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EC65E67-54EC-AE99-0619-2F6E81BB1A3B}"/>
              </a:ext>
            </a:extLst>
          </p:cNvPr>
          <p:cNvPicPr>
            <a:picLocks noChangeAspect="1"/>
          </p:cNvPicPr>
          <p:nvPr/>
        </p:nvPicPr>
        <p:blipFill>
          <a:blip r:embed="rId3"/>
          <a:stretch>
            <a:fillRect/>
          </a:stretch>
        </p:blipFill>
        <p:spPr>
          <a:xfrm>
            <a:off x="-1" y="-2"/>
            <a:ext cx="12192000" cy="1257299"/>
          </a:xfrm>
          <a:prstGeom prst="rect">
            <a:avLst/>
          </a:prstGeom>
        </p:spPr>
      </p:pic>
      <p:sp>
        <p:nvSpPr>
          <p:cNvPr id="2" name="TextBox 1">
            <a:extLst>
              <a:ext uri="{FF2B5EF4-FFF2-40B4-BE49-F238E27FC236}">
                <a16:creationId xmlns:a16="http://schemas.microsoft.com/office/drawing/2014/main" id="{44914E87-F8E0-CF8A-7EBE-8DCE20A82E44}"/>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91FF0DC2-95CB-DD73-A449-7014EA2A7C14}"/>
              </a:ext>
            </a:extLst>
          </p:cNvPr>
          <p:cNvSpPr txBox="1"/>
          <p:nvPr/>
        </p:nvSpPr>
        <p:spPr>
          <a:xfrm>
            <a:off x="6666614" y="397816"/>
            <a:ext cx="4083169"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Safeguarding and Welfare </a:t>
            </a:r>
          </a:p>
        </p:txBody>
      </p:sp>
      <p:sp>
        <p:nvSpPr>
          <p:cNvPr id="6" name="TextBox 5">
            <a:extLst>
              <a:ext uri="{FF2B5EF4-FFF2-40B4-BE49-F238E27FC236}">
                <a16:creationId xmlns:a16="http://schemas.microsoft.com/office/drawing/2014/main" id="{CBE2DD09-C409-8F9A-9A7F-DD103138AB25}"/>
              </a:ext>
            </a:extLst>
          </p:cNvPr>
          <p:cNvSpPr txBox="1"/>
          <p:nvPr/>
        </p:nvSpPr>
        <p:spPr>
          <a:xfrm>
            <a:off x="1058769" y="1348800"/>
            <a:ext cx="9967193" cy="5078313"/>
          </a:xfrm>
          <a:prstGeom prst="rect">
            <a:avLst/>
          </a:prstGeom>
          <a:noFill/>
        </p:spPr>
        <p:txBody>
          <a:bodyPr wrap="square">
            <a:spAutoFit/>
          </a:bodyPr>
          <a:lstStyle/>
          <a:p>
            <a:r>
              <a:rPr lang="en-GB" sz="1800" dirty="0">
                <a:solidFill>
                  <a:schemeClr val="bg1"/>
                </a:solidFill>
              </a:rPr>
              <a:t>81 Club Officials to date 	</a:t>
            </a:r>
          </a:p>
          <a:p>
            <a:r>
              <a:rPr lang="en-GB" sz="1800" dirty="0">
                <a:solidFill>
                  <a:schemeClr val="bg1"/>
                </a:solidFill>
              </a:rPr>
              <a:t>All Coaches with DBS &amp; safeguarding in date, </a:t>
            </a:r>
          </a:p>
          <a:p>
            <a:r>
              <a:rPr lang="en-GB" sz="1800" dirty="0">
                <a:solidFill>
                  <a:schemeClr val="bg1"/>
                </a:solidFill>
              </a:rPr>
              <a:t>1 x First Aider per team 		</a:t>
            </a:r>
          </a:p>
          <a:p>
            <a:r>
              <a:rPr lang="en-GB" sz="1800" dirty="0">
                <a:solidFill>
                  <a:schemeClr val="bg1"/>
                </a:solidFill>
              </a:rPr>
              <a:t>All Committee Members have DBS &amp; Safeguarding for Committee Members</a:t>
            </a:r>
          </a:p>
          <a:p>
            <a:r>
              <a:rPr lang="en-GB" sz="1800" dirty="0">
                <a:solidFill>
                  <a:schemeClr val="bg1"/>
                </a:solidFill>
              </a:rPr>
              <a:t>End of 25/26 Season Audit of teams shows:</a:t>
            </a:r>
          </a:p>
          <a:p>
            <a:r>
              <a:rPr lang="en-GB" sz="1800" dirty="0">
                <a:solidFill>
                  <a:schemeClr val="bg1"/>
                </a:solidFill>
              </a:rPr>
              <a:t>3 Coaches have stepped down:</a:t>
            </a:r>
          </a:p>
          <a:p>
            <a:r>
              <a:rPr lang="en-GB" sz="1800" dirty="0">
                <a:solidFill>
                  <a:schemeClr val="bg1"/>
                </a:solidFill>
              </a:rPr>
              <a:t>Ross </a:t>
            </a:r>
            <a:r>
              <a:rPr lang="en-GB" sz="1800" dirty="0" err="1">
                <a:solidFill>
                  <a:schemeClr val="bg1"/>
                </a:solidFill>
              </a:rPr>
              <a:t>Moughton</a:t>
            </a:r>
            <a:r>
              <a:rPr lang="en-GB" sz="1800" dirty="0">
                <a:solidFill>
                  <a:schemeClr val="bg1"/>
                </a:solidFill>
              </a:rPr>
              <a:t> U15R</a:t>
            </a:r>
          </a:p>
          <a:p>
            <a:r>
              <a:rPr lang="en-GB" sz="1800" dirty="0">
                <a:solidFill>
                  <a:schemeClr val="bg1"/>
                </a:solidFill>
              </a:rPr>
              <a:t>Glenn Channing U9 </a:t>
            </a:r>
          </a:p>
          <a:p>
            <a:r>
              <a:rPr lang="en-GB" sz="1800" dirty="0">
                <a:solidFill>
                  <a:schemeClr val="bg1"/>
                </a:solidFill>
              </a:rPr>
              <a:t>Georgie </a:t>
            </a:r>
            <a:r>
              <a:rPr lang="en-GB" sz="1800" dirty="0" err="1">
                <a:solidFill>
                  <a:schemeClr val="bg1"/>
                </a:solidFill>
              </a:rPr>
              <a:t>Lamprill</a:t>
            </a:r>
            <a:r>
              <a:rPr lang="en-GB" sz="1800" dirty="0">
                <a:solidFill>
                  <a:schemeClr val="bg1"/>
                </a:solidFill>
              </a:rPr>
              <a:t> U12G</a:t>
            </a:r>
          </a:p>
          <a:p>
            <a:endParaRPr lang="en-GB" sz="1800" dirty="0">
              <a:solidFill>
                <a:schemeClr val="bg1"/>
              </a:solidFill>
            </a:endParaRPr>
          </a:p>
          <a:p>
            <a:r>
              <a:rPr lang="en-GB" sz="1800" dirty="0">
                <a:solidFill>
                  <a:schemeClr val="bg1"/>
                </a:solidFill>
              </a:rPr>
              <a:t>⁃	New Officials:  Robbie Powell GK  Sammie Smith CWO * Sam Roberts U6  Bev Hackett U7G*	Sam Dawes U8R* Rachael Hailstone U8G Istvan Panko U8G* Nick Sayles U12G</a:t>
            </a:r>
          </a:p>
          <a:p>
            <a:endParaRPr lang="en-GB" sz="1800" dirty="0">
              <a:solidFill>
                <a:schemeClr val="bg1"/>
              </a:solidFill>
            </a:endParaRPr>
          </a:p>
          <a:p>
            <a:r>
              <a:rPr lang="en-GB" sz="1800" dirty="0">
                <a:solidFill>
                  <a:schemeClr val="bg1"/>
                </a:solidFill>
              </a:rPr>
              <a:t>Awaiting DBSAOB - Pleased to confirm we have Jay’s Aim coming to our new season Coaches Meeting in September to deliver training specifically on recognising and responding to signs of Cardiac Arrest in young people. To include CPR &amp; </a:t>
            </a:r>
            <a:r>
              <a:rPr lang="en-GB" sz="1800" dirty="0" err="1">
                <a:solidFill>
                  <a:schemeClr val="bg1"/>
                </a:solidFill>
              </a:rPr>
              <a:t>DeFib</a:t>
            </a:r>
            <a:r>
              <a:rPr lang="en-GB" sz="1800" dirty="0">
                <a:solidFill>
                  <a:schemeClr val="bg1"/>
                </a:solidFill>
              </a:rPr>
              <a:t> training on the pitch. https://www.jaysaim.co.uk/cpr-defibrillitor-training</a:t>
            </a:r>
          </a:p>
        </p:txBody>
      </p:sp>
    </p:spTree>
    <p:extLst>
      <p:ext uri="{BB962C8B-B14F-4D97-AF65-F5344CB8AC3E}">
        <p14:creationId xmlns:p14="http://schemas.microsoft.com/office/powerpoint/2010/main" val="256836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89D1276C-A082-0097-72C4-7432B05AB67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232B1AB-8A80-57F0-8493-08994D0C570C}"/>
              </a:ext>
            </a:extLst>
          </p:cNvPr>
          <p:cNvPicPr>
            <a:picLocks noChangeAspect="1"/>
          </p:cNvPicPr>
          <p:nvPr/>
        </p:nvPicPr>
        <p:blipFill>
          <a:blip r:embed="rId3"/>
          <a:stretch>
            <a:fillRect/>
          </a:stretch>
        </p:blipFill>
        <p:spPr>
          <a:xfrm>
            <a:off x="-1" y="-2"/>
            <a:ext cx="12192000" cy="1257299"/>
          </a:xfrm>
          <a:prstGeom prst="rect">
            <a:avLst/>
          </a:prstGeom>
        </p:spPr>
      </p:pic>
      <p:sp>
        <p:nvSpPr>
          <p:cNvPr id="2" name="TextBox 1">
            <a:extLst>
              <a:ext uri="{FF2B5EF4-FFF2-40B4-BE49-F238E27FC236}">
                <a16:creationId xmlns:a16="http://schemas.microsoft.com/office/drawing/2014/main" id="{CFFBA18B-96D4-2408-28AA-381EAAE7F1D8}"/>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BD8961E3-CE66-455D-6D56-F9AECB95399B}"/>
              </a:ext>
            </a:extLst>
          </p:cNvPr>
          <p:cNvSpPr txBox="1"/>
          <p:nvPr/>
        </p:nvSpPr>
        <p:spPr>
          <a:xfrm>
            <a:off x="6666614" y="397816"/>
            <a:ext cx="3972562"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Sponsorship and Funding </a:t>
            </a:r>
          </a:p>
        </p:txBody>
      </p:sp>
      <p:sp>
        <p:nvSpPr>
          <p:cNvPr id="7" name="TextBox 6">
            <a:extLst>
              <a:ext uri="{FF2B5EF4-FFF2-40B4-BE49-F238E27FC236}">
                <a16:creationId xmlns:a16="http://schemas.microsoft.com/office/drawing/2014/main" id="{C4B06DDB-27DD-65E3-3726-278A00FF2AEC}"/>
              </a:ext>
            </a:extLst>
          </p:cNvPr>
          <p:cNvSpPr txBox="1"/>
          <p:nvPr/>
        </p:nvSpPr>
        <p:spPr>
          <a:xfrm>
            <a:off x="1058769" y="1257297"/>
            <a:ext cx="10074460" cy="5632311"/>
          </a:xfrm>
          <a:prstGeom prst="rect">
            <a:avLst/>
          </a:prstGeom>
          <a:noFill/>
        </p:spPr>
        <p:txBody>
          <a:bodyPr wrap="square" rtlCol="0">
            <a:spAutoFit/>
          </a:bodyPr>
          <a:lstStyle/>
          <a:p>
            <a:r>
              <a:rPr lang="en-GB" sz="2000" dirty="0">
                <a:solidFill>
                  <a:schemeClr val="bg1"/>
                </a:solidFill>
              </a:rPr>
              <a:t>We have secured sponsorship and ordered all kits for the new season - some kits already delivered. This was simpler than last year due to less teams requiring sponsorship and 3 of us, Tammy, Sarah and myself working on coordinating the kits. Spreadsheet shared with the 3 of us and Graham and Brendon had been incredibly helpful. Sponsorship was also simpler to secure as some rolled over and others already lined up by the coaches. I will look at starting much earlier with sponsorships for 27/29 seasons, probably this side of Christmas to allow time to secure for the larger number of teams. Also applying for Lionesses Her funding for the girls teams as it’s money to be accessed towards supporting girls football specifically.</a:t>
            </a:r>
          </a:p>
          <a:p>
            <a:endParaRPr lang="en-GB" sz="2000" dirty="0">
              <a:solidFill>
                <a:schemeClr val="bg1"/>
              </a:solidFill>
            </a:endParaRPr>
          </a:p>
          <a:p>
            <a:r>
              <a:rPr lang="en-GB" sz="2000" dirty="0">
                <a:solidFill>
                  <a:schemeClr val="bg1"/>
                </a:solidFill>
              </a:rPr>
              <a:t>Working on securing funding through the FF for grass pitch maintenance / storage containers / 3v3 goals and new goals for Sidford pitch. The goal application has to be done in one go so awaiting quotes for the 11v11 goals. </a:t>
            </a:r>
            <a:r>
              <a:rPr lang="en-GB" sz="2000" dirty="0" err="1">
                <a:solidFill>
                  <a:schemeClr val="bg1"/>
                </a:solidFill>
              </a:rPr>
              <a:t>Everyhting</a:t>
            </a:r>
            <a:r>
              <a:rPr lang="en-GB" sz="2000" dirty="0">
                <a:solidFill>
                  <a:schemeClr val="bg1"/>
                </a:solidFill>
              </a:rPr>
              <a:t> through FF requires an in put by us of 25% of any costs. We need to secure the pitch officially so that we can do a fund-raising evening to accrue some of these costs at the very least. Grass pitch maintenance fund is a 6 year commitment so need to discuss reality of accepting commitments to those costs or if there are beneficiaries that could come forward. Looking into funding for the whole project too that would be an alternative.</a:t>
            </a:r>
          </a:p>
        </p:txBody>
      </p:sp>
    </p:spTree>
    <p:extLst>
      <p:ext uri="{BB962C8B-B14F-4D97-AF65-F5344CB8AC3E}">
        <p14:creationId xmlns:p14="http://schemas.microsoft.com/office/powerpoint/2010/main" val="656510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C8F2E665-4109-EFE8-3FE8-76CE4BCB917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179AA8A-61FE-9C9C-351F-4282828058DA}"/>
              </a:ext>
            </a:extLst>
          </p:cNvPr>
          <p:cNvPicPr>
            <a:picLocks noChangeAspect="1"/>
          </p:cNvPicPr>
          <p:nvPr/>
        </p:nvPicPr>
        <p:blipFill>
          <a:blip r:embed="rId3"/>
          <a:stretch>
            <a:fillRect/>
          </a:stretch>
        </p:blipFill>
        <p:spPr>
          <a:xfrm>
            <a:off x="-1" y="-2"/>
            <a:ext cx="12192000" cy="1257299"/>
          </a:xfrm>
          <a:prstGeom prst="rect">
            <a:avLst/>
          </a:prstGeom>
        </p:spPr>
      </p:pic>
      <p:sp>
        <p:nvSpPr>
          <p:cNvPr id="2" name="TextBox 1">
            <a:extLst>
              <a:ext uri="{FF2B5EF4-FFF2-40B4-BE49-F238E27FC236}">
                <a16:creationId xmlns:a16="http://schemas.microsoft.com/office/drawing/2014/main" id="{AB62AF14-A06C-821F-308C-86AFC93C230B}"/>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7FB7FA15-7E1D-2E39-33C2-C2C1C6BF0B8C}"/>
              </a:ext>
            </a:extLst>
          </p:cNvPr>
          <p:cNvSpPr txBox="1"/>
          <p:nvPr/>
        </p:nvSpPr>
        <p:spPr>
          <a:xfrm>
            <a:off x="6666614" y="397816"/>
            <a:ext cx="4870244"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Election of committee Members </a:t>
            </a:r>
          </a:p>
        </p:txBody>
      </p:sp>
      <p:sp>
        <p:nvSpPr>
          <p:cNvPr id="5" name="TextBox 4">
            <a:extLst>
              <a:ext uri="{FF2B5EF4-FFF2-40B4-BE49-F238E27FC236}">
                <a16:creationId xmlns:a16="http://schemas.microsoft.com/office/drawing/2014/main" id="{3961E515-F164-3BE5-338F-8FB2B66C9318}"/>
              </a:ext>
            </a:extLst>
          </p:cNvPr>
          <p:cNvSpPr txBox="1"/>
          <p:nvPr/>
        </p:nvSpPr>
        <p:spPr>
          <a:xfrm>
            <a:off x="1850066" y="1424762"/>
            <a:ext cx="6996223" cy="5232202"/>
          </a:xfrm>
          <a:prstGeom prst="rect">
            <a:avLst/>
          </a:prstGeom>
          <a:noFill/>
        </p:spPr>
        <p:txBody>
          <a:bodyPr wrap="square" rtlCol="0">
            <a:spAutoFit/>
          </a:bodyPr>
          <a:lstStyle/>
          <a:p>
            <a:r>
              <a:rPr lang="en-GB" sz="1600" b="1" dirty="0">
                <a:solidFill>
                  <a:schemeClr val="bg1"/>
                </a:solidFill>
              </a:rPr>
              <a:t>Chairman Brendon Willey </a:t>
            </a:r>
          </a:p>
          <a:p>
            <a:r>
              <a:rPr lang="en-GB" sz="1600" b="1" dirty="0">
                <a:solidFill>
                  <a:schemeClr val="bg1"/>
                </a:solidFill>
              </a:rPr>
              <a:t>Vice Chairman </a:t>
            </a:r>
            <a:r>
              <a:rPr lang="en-GB" sz="1600" b="1" dirty="0"/>
              <a:t>  </a:t>
            </a:r>
            <a:r>
              <a:rPr lang="en-GB" sz="1600" b="1" dirty="0">
                <a:solidFill>
                  <a:schemeClr val="bg1"/>
                </a:solidFill>
              </a:rPr>
              <a:t>Anthony Griffiths</a:t>
            </a:r>
          </a:p>
          <a:p>
            <a:r>
              <a:rPr lang="en-GB" sz="1600" b="1" dirty="0">
                <a:solidFill>
                  <a:schemeClr val="bg1"/>
                </a:solidFill>
              </a:rPr>
              <a:t>Treasurer </a:t>
            </a:r>
            <a:r>
              <a:rPr lang="en-GB" sz="1600" b="1" dirty="0" err="1">
                <a:solidFill>
                  <a:schemeClr val="bg1"/>
                </a:solidFill>
              </a:rPr>
              <a:t>Greame</a:t>
            </a:r>
            <a:r>
              <a:rPr lang="en-GB" sz="1600" b="1" dirty="0">
                <a:solidFill>
                  <a:schemeClr val="bg1"/>
                </a:solidFill>
              </a:rPr>
              <a:t> Beech </a:t>
            </a:r>
          </a:p>
          <a:p>
            <a:r>
              <a:rPr lang="en-GB" sz="1600" b="1" dirty="0">
                <a:solidFill>
                  <a:schemeClr val="bg1"/>
                </a:solidFill>
              </a:rPr>
              <a:t>Secretary Boys Glen Burnett </a:t>
            </a:r>
          </a:p>
          <a:p>
            <a:r>
              <a:rPr lang="en-GB" sz="1600" b="1" dirty="0">
                <a:solidFill>
                  <a:schemeClr val="bg1"/>
                </a:solidFill>
              </a:rPr>
              <a:t>Secretary Girls Ruth French </a:t>
            </a:r>
          </a:p>
          <a:p>
            <a:r>
              <a:rPr lang="en-GB" sz="1600" b="1" dirty="0">
                <a:solidFill>
                  <a:schemeClr val="bg1"/>
                </a:solidFill>
              </a:rPr>
              <a:t>Kit Officer Assistant POSITION OPEN </a:t>
            </a:r>
          </a:p>
          <a:p>
            <a:r>
              <a:rPr lang="en-GB" sz="1600" b="1" dirty="0">
                <a:solidFill>
                  <a:schemeClr val="bg1"/>
                </a:solidFill>
              </a:rPr>
              <a:t>Kit Officer  Sarah Shepard </a:t>
            </a:r>
          </a:p>
          <a:p>
            <a:r>
              <a:rPr lang="en-GB" sz="1600" b="1" dirty="0">
                <a:solidFill>
                  <a:schemeClr val="bg1"/>
                </a:solidFill>
              </a:rPr>
              <a:t>Safeguarding and Welfare Officer Cathy Payne </a:t>
            </a:r>
          </a:p>
          <a:p>
            <a:r>
              <a:rPr lang="en-GB" sz="1600" b="1" dirty="0">
                <a:solidFill>
                  <a:schemeClr val="bg1"/>
                </a:solidFill>
              </a:rPr>
              <a:t>Pitch Officer Sidford council pitches Anthony Griffiths </a:t>
            </a:r>
          </a:p>
          <a:p>
            <a:r>
              <a:rPr lang="en-GB" sz="1600" b="1" dirty="0">
                <a:solidFill>
                  <a:schemeClr val="bg1"/>
                </a:solidFill>
              </a:rPr>
              <a:t>Pitch Officer Sidford (sidbury pitch) Richard Seldon </a:t>
            </a:r>
          </a:p>
          <a:p>
            <a:r>
              <a:rPr lang="en-GB" sz="1600" b="1" dirty="0">
                <a:solidFill>
                  <a:schemeClr val="bg1"/>
                </a:solidFill>
              </a:rPr>
              <a:t>Pitch Officer Salcombe </a:t>
            </a:r>
            <a:r>
              <a:rPr lang="en-GB" sz="1600" b="1" dirty="0" err="1">
                <a:solidFill>
                  <a:schemeClr val="bg1"/>
                </a:solidFill>
              </a:rPr>
              <a:t>regis</a:t>
            </a:r>
            <a:r>
              <a:rPr lang="en-GB" sz="1600" b="1" dirty="0">
                <a:solidFill>
                  <a:schemeClr val="bg1"/>
                </a:solidFill>
              </a:rPr>
              <a:t> Glen Burnett </a:t>
            </a:r>
          </a:p>
          <a:p>
            <a:r>
              <a:rPr lang="en-GB" sz="1600" b="1" dirty="0">
                <a:solidFill>
                  <a:schemeClr val="bg1"/>
                </a:solidFill>
              </a:rPr>
              <a:t>Pitch Officer  Newton Pop Chris Davis </a:t>
            </a:r>
          </a:p>
          <a:p>
            <a:r>
              <a:rPr lang="en-GB" sz="1600" b="1" dirty="0">
                <a:solidFill>
                  <a:schemeClr val="bg1"/>
                </a:solidFill>
              </a:rPr>
              <a:t>Football Development Brendon Willey </a:t>
            </a:r>
          </a:p>
          <a:p>
            <a:r>
              <a:rPr lang="en-GB" sz="1600" b="1" dirty="0">
                <a:solidFill>
                  <a:schemeClr val="bg1"/>
                </a:solidFill>
              </a:rPr>
              <a:t>Sponsorship and Funding Officer Olivia </a:t>
            </a:r>
            <a:r>
              <a:rPr lang="en-GB" sz="1600" b="1" dirty="0" err="1">
                <a:solidFill>
                  <a:schemeClr val="bg1"/>
                </a:solidFill>
              </a:rPr>
              <a:t>Ethrington</a:t>
            </a:r>
            <a:r>
              <a:rPr lang="en-GB" sz="1600" b="1" dirty="0">
                <a:solidFill>
                  <a:schemeClr val="bg1"/>
                </a:solidFill>
              </a:rPr>
              <a:t> </a:t>
            </a:r>
          </a:p>
          <a:p>
            <a:r>
              <a:rPr lang="en-GB" sz="1600" b="1" dirty="0">
                <a:solidFill>
                  <a:schemeClr val="bg1"/>
                </a:solidFill>
              </a:rPr>
              <a:t>Social Media and Website Officer Georgia </a:t>
            </a:r>
            <a:r>
              <a:rPr lang="en-GB" sz="1600" b="1" dirty="0" err="1">
                <a:solidFill>
                  <a:schemeClr val="bg1"/>
                </a:solidFill>
              </a:rPr>
              <a:t>Trengrove</a:t>
            </a:r>
            <a:r>
              <a:rPr lang="en-GB" sz="1600" b="1" dirty="0">
                <a:solidFill>
                  <a:schemeClr val="bg1"/>
                </a:solidFill>
              </a:rPr>
              <a:t> </a:t>
            </a:r>
          </a:p>
          <a:p>
            <a:r>
              <a:rPr lang="en-GB" sz="1600" b="1" dirty="0">
                <a:solidFill>
                  <a:schemeClr val="bg1"/>
                </a:solidFill>
              </a:rPr>
              <a:t>Trophies and Presentations Craig Fitzhenry </a:t>
            </a:r>
          </a:p>
          <a:p>
            <a:r>
              <a:rPr lang="en-GB" sz="1600" b="1" dirty="0">
                <a:solidFill>
                  <a:schemeClr val="bg1"/>
                </a:solidFill>
              </a:rPr>
              <a:t>Winter Training officer Chris Davis /Brendon Willey </a:t>
            </a:r>
          </a:p>
          <a:p>
            <a:r>
              <a:rPr lang="en-GB" sz="1600" b="1" dirty="0">
                <a:solidFill>
                  <a:schemeClr val="bg1"/>
                </a:solidFill>
              </a:rPr>
              <a:t>Post 16 Liaison Officer Anthony Griffiths </a:t>
            </a:r>
          </a:p>
          <a:p>
            <a:r>
              <a:rPr lang="en-GB" sz="1600" b="1" dirty="0">
                <a:solidFill>
                  <a:schemeClr val="bg1"/>
                </a:solidFill>
              </a:rPr>
              <a:t>Fun day committee Georgia </a:t>
            </a:r>
            <a:r>
              <a:rPr lang="en-GB" sz="1600" b="1" dirty="0" err="1">
                <a:solidFill>
                  <a:schemeClr val="bg1"/>
                </a:solidFill>
              </a:rPr>
              <a:t>Trengrove</a:t>
            </a:r>
            <a:r>
              <a:rPr lang="en-GB" sz="1600" b="1" dirty="0">
                <a:solidFill>
                  <a:schemeClr val="bg1"/>
                </a:solidFill>
              </a:rPr>
              <a:t> /Ruth French/Cathy Payne/ Sarah Shepard </a:t>
            </a:r>
          </a:p>
          <a:p>
            <a:r>
              <a:rPr lang="en-GB" b="1" dirty="0">
                <a:solidFill>
                  <a:schemeClr val="bg1"/>
                </a:solidFill>
              </a:rPr>
              <a:t>  </a:t>
            </a:r>
          </a:p>
        </p:txBody>
      </p:sp>
    </p:spTree>
    <p:extLst>
      <p:ext uri="{BB962C8B-B14F-4D97-AF65-F5344CB8AC3E}">
        <p14:creationId xmlns:p14="http://schemas.microsoft.com/office/powerpoint/2010/main" val="53622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9">
          <a:extLst>
            <a:ext uri="{FF2B5EF4-FFF2-40B4-BE49-F238E27FC236}">
              <a16:creationId xmlns:a16="http://schemas.microsoft.com/office/drawing/2014/main" id="{2968C8E3-A359-641C-D372-0772B613950B}"/>
            </a:ext>
          </a:extLst>
        </p:cNvPr>
        <p:cNvGrpSpPr/>
        <p:nvPr/>
      </p:nvGrpSpPr>
      <p:grpSpPr>
        <a:xfrm>
          <a:off x="0" y="0"/>
          <a:ext cx="0" cy="0"/>
          <a:chOff x="0" y="0"/>
          <a:chExt cx="0" cy="0"/>
        </a:xfrm>
      </p:grpSpPr>
      <p:pic>
        <p:nvPicPr>
          <p:cNvPr id="120" name="Google Shape;120;p1">
            <a:extLst>
              <a:ext uri="{FF2B5EF4-FFF2-40B4-BE49-F238E27FC236}">
                <a16:creationId xmlns:a16="http://schemas.microsoft.com/office/drawing/2014/main" id="{87AF3A6C-3B29-702B-0AD9-AAFA7A8A692B}"/>
              </a:ext>
            </a:extLst>
          </p:cNvPr>
          <p:cNvPicPr preferRelativeResize="0"/>
          <p:nvPr/>
        </p:nvPicPr>
        <p:blipFill rotWithShape="1">
          <a:blip r:embed="rId3">
            <a:alphaModFix/>
          </a:blip>
          <a:srcRect/>
          <a:stretch/>
        </p:blipFill>
        <p:spPr>
          <a:xfrm>
            <a:off x="0" y="0"/>
            <a:ext cx="12192000" cy="1257300"/>
          </a:xfrm>
          <a:prstGeom prst="rect">
            <a:avLst/>
          </a:prstGeom>
          <a:noFill/>
          <a:ln>
            <a:noFill/>
          </a:ln>
        </p:spPr>
      </p:pic>
      <p:sp>
        <p:nvSpPr>
          <p:cNvPr id="2" name="TextBox 1">
            <a:hlinkClick r:id="rId4" action="ppaction://hlinkfile"/>
            <a:extLst>
              <a:ext uri="{FF2B5EF4-FFF2-40B4-BE49-F238E27FC236}">
                <a16:creationId xmlns:a16="http://schemas.microsoft.com/office/drawing/2014/main" id="{6DCA7B0B-F262-FABD-D748-65B609E3AB79}"/>
              </a:ext>
            </a:extLst>
          </p:cNvPr>
          <p:cNvSpPr txBox="1"/>
          <p:nvPr/>
        </p:nvSpPr>
        <p:spPr>
          <a:xfrm>
            <a:off x="1095154" y="1379577"/>
            <a:ext cx="3870251" cy="5478423"/>
          </a:xfrm>
          <a:prstGeom prst="rect">
            <a:avLst/>
          </a:prstGeom>
          <a:noFill/>
        </p:spPr>
        <p:txBody>
          <a:bodyPr wrap="square" rtlCol="0">
            <a:spAutoFit/>
          </a:bodyPr>
          <a:lstStyle/>
          <a:p>
            <a:pPr marL="285750" lvl="0" indent="-285750">
              <a:buFont typeface="Arial" panose="020B0604020202020204" pitchFamily="34" charset="0"/>
              <a:buChar char="•"/>
            </a:pPr>
            <a:r>
              <a:rPr lang="en-GB" dirty="0">
                <a:solidFill>
                  <a:schemeClr val="bg1"/>
                </a:solidFill>
              </a:rPr>
              <a:t>Welcome and Opening of Meeting</a:t>
            </a:r>
          </a:p>
          <a:p>
            <a:pPr marL="285750" lvl="1" indent="-285750">
              <a:buFont typeface="Arial" panose="020B0604020202020204" pitchFamily="34" charset="0"/>
              <a:buChar char="•"/>
            </a:pPr>
            <a:r>
              <a:rPr lang="en-GB" dirty="0">
                <a:solidFill>
                  <a:schemeClr val="bg1"/>
                </a:solidFill>
              </a:rPr>
              <a:t>Chairperson's welcome</a:t>
            </a:r>
          </a:p>
          <a:p>
            <a:pPr marL="285750" lvl="0" indent="-285750">
              <a:buFont typeface="Arial" panose="020B0604020202020204" pitchFamily="34" charset="0"/>
              <a:buChar char="•"/>
            </a:pPr>
            <a:r>
              <a:rPr lang="en-GB" dirty="0">
                <a:solidFill>
                  <a:schemeClr val="bg1"/>
                </a:solidFill>
              </a:rPr>
              <a:t>Apologies for Absence</a:t>
            </a:r>
          </a:p>
          <a:p>
            <a:pPr marL="285750" lvl="0" indent="-285750">
              <a:buFont typeface="Arial" panose="020B0604020202020204" pitchFamily="34" charset="0"/>
              <a:buChar char="•"/>
            </a:pPr>
            <a:r>
              <a:rPr lang="en-GB" dirty="0">
                <a:solidFill>
                  <a:schemeClr val="bg1"/>
                </a:solidFill>
              </a:rPr>
              <a:t>Approval of Previous AGM Minutes</a:t>
            </a:r>
          </a:p>
          <a:p>
            <a:pPr marL="285750" lvl="1" indent="-285750">
              <a:buFont typeface="Arial" panose="020B0604020202020204" pitchFamily="34" charset="0"/>
              <a:buChar char="•"/>
            </a:pPr>
            <a:r>
              <a:rPr lang="en-GB" dirty="0">
                <a:solidFill>
                  <a:schemeClr val="bg1"/>
                </a:solidFill>
              </a:rPr>
              <a:t>Review of minutes</a:t>
            </a:r>
          </a:p>
          <a:p>
            <a:pPr marL="285750" lvl="1" indent="-285750">
              <a:buFont typeface="Arial" panose="020B0604020202020204" pitchFamily="34" charset="0"/>
              <a:buChar char="•"/>
            </a:pPr>
            <a:r>
              <a:rPr lang="en-GB" dirty="0">
                <a:solidFill>
                  <a:schemeClr val="bg1"/>
                </a:solidFill>
              </a:rPr>
              <a:t>Matters arising</a:t>
            </a:r>
          </a:p>
          <a:p>
            <a:pPr marL="285750" lvl="0" indent="-285750">
              <a:buFont typeface="Arial" panose="020B0604020202020204" pitchFamily="34" charset="0"/>
              <a:buChar char="•"/>
            </a:pPr>
            <a:r>
              <a:rPr lang="en-GB" dirty="0">
                <a:solidFill>
                  <a:schemeClr val="bg1"/>
                </a:solidFill>
              </a:rPr>
              <a:t>Chairperson's Annual Report</a:t>
            </a:r>
          </a:p>
          <a:p>
            <a:pPr marL="285750" lvl="1" indent="-285750">
              <a:buFont typeface="Arial" panose="020B0604020202020204" pitchFamily="34" charset="0"/>
              <a:buChar char="•"/>
            </a:pPr>
            <a:r>
              <a:rPr lang="en-GB" dirty="0">
                <a:solidFill>
                  <a:schemeClr val="bg1"/>
                </a:solidFill>
              </a:rPr>
              <a:t>Review of the past season</a:t>
            </a:r>
          </a:p>
          <a:p>
            <a:pPr marL="285750" lvl="1" indent="-285750">
              <a:buFont typeface="Arial" panose="020B0604020202020204" pitchFamily="34" charset="0"/>
              <a:buChar char="•"/>
            </a:pPr>
            <a:r>
              <a:rPr lang="en-GB" dirty="0">
                <a:solidFill>
                  <a:schemeClr val="bg1"/>
                </a:solidFill>
              </a:rPr>
              <a:t>Club achievements</a:t>
            </a:r>
          </a:p>
          <a:p>
            <a:pPr marL="285750" lvl="1" indent="-285750">
              <a:buFont typeface="Arial" panose="020B0604020202020204" pitchFamily="34" charset="0"/>
              <a:buChar char="•"/>
            </a:pPr>
            <a:r>
              <a:rPr lang="en-GB" dirty="0">
                <a:solidFill>
                  <a:schemeClr val="bg1"/>
                </a:solidFill>
              </a:rPr>
              <a:t>Challenges and future objectives</a:t>
            </a:r>
          </a:p>
          <a:p>
            <a:pPr marL="285750" lvl="0" indent="-285750">
              <a:buFont typeface="Arial" panose="020B0604020202020204" pitchFamily="34" charset="0"/>
              <a:buChar char="•"/>
            </a:pPr>
            <a:r>
              <a:rPr lang="en-GB" dirty="0">
                <a:solidFill>
                  <a:schemeClr val="bg1"/>
                </a:solidFill>
              </a:rPr>
              <a:t>Secretary's Report</a:t>
            </a:r>
          </a:p>
          <a:p>
            <a:pPr marL="285750" lvl="1" indent="-285750">
              <a:buFont typeface="Arial" panose="020B0604020202020204" pitchFamily="34" charset="0"/>
              <a:buChar char="•"/>
            </a:pPr>
            <a:r>
              <a:rPr lang="en-GB" dirty="0">
                <a:solidFill>
                  <a:schemeClr val="bg1"/>
                </a:solidFill>
              </a:rPr>
              <a:t>Membership update</a:t>
            </a:r>
          </a:p>
          <a:p>
            <a:pPr marL="285750" lvl="1" indent="-285750">
              <a:buFont typeface="Arial" panose="020B0604020202020204" pitchFamily="34" charset="0"/>
              <a:buChar char="•"/>
            </a:pPr>
            <a:r>
              <a:rPr lang="en-GB" dirty="0">
                <a:solidFill>
                  <a:schemeClr val="bg1"/>
                </a:solidFill>
              </a:rPr>
              <a:t>Governance and administration</a:t>
            </a:r>
          </a:p>
          <a:p>
            <a:pPr marL="285750" lvl="1" indent="-285750">
              <a:buFont typeface="Arial" panose="020B0604020202020204" pitchFamily="34" charset="0"/>
              <a:buChar char="•"/>
            </a:pPr>
            <a:r>
              <a:rPr lang="en-GB" dirty="0">
                <a:solidFill>
                  <a:schemeClr val="bg1"/>
                </a:solidFill>
              </a:rPr>
              <a:t>Safeguarding and compliance</a:t>
            </a:r>
          </a:p>
          <a:p>
            <a:pPr marL="285750" lvl="0" indent="-285750">
              <a:buFont typeface="Arial" panose="020B0604020202020204" pitchFamily="34" charset="0"/>
              <a:buChar char="•"/>
            </a:pPr>
            <a:r>
              <a:rPr lang="en-GB" dirty="0">
                <a:solidFill>
                  <a:schemeClr val="bg1"/>
                </a:solidFill>
              </a:rPr>
              <a:t>Treasurer's Financial Report</a:t>
            </a:r>
          </a:p>
          <a:p>
            <a:pPr marL="285750" lvl="1" indent="-285750">
              <a:buFont typeface="Arial" panose="020B0604020202020204" pitchFamily="34" charset="0"/>
              <a:buChar char="•"/>
            </a:pPr>
            <a:r>
              <a:rPr lang="en-GB" dirty="0">
                <a:solidFill>
                  <a:schemeClr val="bg1"/>
                </a:solidFill>
              </a:rPr>
              <a:t>Presentation of annual accounts</a:t>
            </a:r>
          </a:p>
          <a:p>
            <a:pPr marL="285750" lvl="1" indent="-285750">
              <a:buFont typeface="Arial" panose="020B0604020202020204" pitchFamily="34" charset="0"/>
              <a:buChar char="•"/>
            </a:pPr>
            <a:r>
              <a:rPr lang="en-GB" dirty="0">
                <a:solidFill>
                  <a:schemeClr val="bg1"/>
                </a:solidFill>
              </a:rPr>
              <a:t>Income and expenditure summary</a:t>
            </a:r>
          </a:p>
          <a:p>
            <a:pPr marL="285750" lvl="1" indent="-285750">
              <a:buFont typeface="Arial" panose="020B0604020202020204" pitchFamily="34" charset="0"/>
              <a:buChar char="•"/>
            </a:pPr>
            <a:r>
              <a:rPr lang="en-GB" dirty="0">
                <a:solidFill>
                  <a:schemeClr val="bg1"/>
                </a:solidFill>
              </a:rPr>
              <a:t>Budget for the forthcoming season</a:t>
            </a:r>
          </a:p>
          <a:p>
            <a:pPr marL="285750" lvl="1" indent="-285750">
              <a:buFont typeface="Arial" panose="020B0604020202020204" pitchFamily="34" charset="0"/>
              <a:buChar char="•"/>
            </a:pPr>
            <a:r>
              <a:rPr lang="en-GB" dirty="0">
                <a:solidFill>
                  <a:schemeClr val="bg1"/>
                </a:solidFill>
              </a:rPr>
              <a:t>Appointment of auditor/examiner </a:t>
            </a:r>
          </a:p>
          <a:p>
            <a:pPr marL="285750" lvl="0" indent="-285750">
              <a:buFont typeface="Arial" panose="020B0604020202020204" pitchFamily="34" charset="0"/>
              <a:buChar char="•"/>
            </a:pPr>
            <a:r>
              <a:rPr lang="en-GB" dirty="0">
                <a:solidFill>
                  <a:schemeClr val="bg1"/>
                </a:solidFill>
              </a:rPr>
              <a:t>Football Reports</a:t>
            </a:r>
          </a:p>
          <a:p>
            <a:pPr marL="285750" lvl="1" indent="-285750">
              <a:buFont typeface="Arial" panose="020B0604020202020204" pitchFamily="34" charset="0"/>
              <a:buChar char="•"/>
            </a:pPr>
            <a:r>
              <a:rPr lang="en-GB" dirty="0">
                <a:solidFill>
                  <a:schemeClr val="bg1"/>
                </a:solidFill>
              </a:rPr>
              <a:t>Youth Teams Report</a:t>
            </a:r>
          </a:p>
          <a:p>
            <a:pPr marL="285750" lvl="1" indent="-285750">
              <a:buFont typeface="Arial" panose="020B0604020202020204" pitchFamily="34" charset="0"/>
              <a:buChar char="•"/>
            </a:pPr>
            <a:r>
              <a:rPr lang="en-GB" dirty="0">
                <a:solidFill>
                  <a:schemeClr val="bg1"/>
                </a:solidFill>
              </a:rPr>
              <a:t>Coaching Development Report</a:t>
            </a:r>
          </a:p>
          <a:p>
            <a:pPr marL="285750" lvl="0" indent="-285750">
              <a:buFont typeface="Arial" panose="020B0604020202020204" pitchFamily="34" charset="0"/>
              <a:buChar char="•"/>
            </a:pPr>
            <a:r>
              <a:rPr lang="en-GB" dirty="0">
                <a:solidFill>
                  <a:schemeClr val="bg1"/>
                </a:solidFill>
              </a:rPr>
              <a:t>Facilities and Grounds Report</a:t>
            </a:r>
          </a:p>
          <a:p>
            <a:pPr marL="285750" lvl="1" indent="-285750">
              <a:buFont typeface="Arial" panose="020B0604020202020204" pitchFamily="34" charset="0"/>
              <a:buChar char="•"/>
            </a:pPr>
            <a:r>
              <a:rPr lang="en-GB" dirty="0">
                <a:solidFill>
                  <a:schemeClr val="bg1"/>
                </a:solidFill>
              </a:rPr>
              <a:t>Pitch maintenance</a:t>
            </a:r>
          </a:p>
          <a:p>
            <a:pPr marL="285750" lvl="1" indent="-285750">
              <a:buFont typeface="Arial" panose="020B0604020202020204" pitchFamily="34" charset="0"/>
              <a:buChar char="•"/>
            </a:pPr>
            <a:r>
              <a:rPr lang="en-GB" dirty="0">
                <a:solidFill>
                  <a:schemeClr val="bg1"/>
                </a:solidFill>
              </a:rPr>
              <a:t>Equipment update</a:t>
            </a:r>
          </a:p>
        </p:txBody>
      </p:sp>
      <p:sp>
        <p:nvSpPr>
          <p:cNvPr id="4" name="TextBox 3">
            <a:extLst>
              <a:ext uri="{FF2B5EF4-FFF2-40B4-BE49-F238E27FC236}">
                <a16:creationId xmlns:a16="http://schemas.microsoft.com/office/drawing/2014/main" id="{461EB82A-C2C6-0739-4EB4-A74F23833283}"/>
              </a:ext>
            </a:extLst>
          </p:cNvPr>
          <p:cNvSpPr txBox="1"/>
          <p:nvPr/>
        </p:nvSpPr>
        <p:spPr>
          <a:xfrm>
            <a:off x="5309191" y="1379577"/>
            <a:ext cx="5939446" cy="5478423"/>
          </a:xfrm>
          <a:prstGeom prst="rect">
            <a:avLst/>
          </a:prstGeom>
          <a:noFill/>
        </p:spPr>
        <p:txBody>
          <a:bodyPr wrap="none" rtlCol="0">
            <a:spAutoFit/>
          </a:bodyPr>
          <a:lstStyle/>
          <a:p>
            <a:pPr marL="285750" lvl="0" indent="-285750">
              <a:buFont typeface="Arial" panose="020B0604020202020204" pitchFamily="34" charset="0"/>
              <a:buChar char="•"/>
            </a:pPr>
            <a:r>
              <a:rPr lang="en-GB" dirty="0">
                <a:solidFill>
                  <a:schemeClr val="bg1"/>
                </a:solidFill>
              </a:rPr>
              <a:t>Election of Club Officers</a:t>
            </a:r>
          </a:p>
          <a:p>
            <a:pPr marL="285750" lvl="1" indent="-285750">
              <a:buFont typeface="Arial" panose="020B0604020202020204" pitchFamily="34" charset="0"/>
              <a:buChar char="•"/>
            </a:pPr>
            <a:r>
              <a:rPr lang="en-GB" dirty="0">
                <a:solidFill>
                  <a:schemeClr val="bg1"/>
                </a:solidFill>
              </a:rPr>
              <a:t>Chairperson</a:t>
            </a:r>
          </a:p>
          <a:p>
            <a:pPr marL="285750" lvl="1" indent="-285750">
              <a:buFont typeface="Arial" panose="020B0604020202020204" pitchFamily="34" charset="0"/>
              <a:buChar char="•"/>
            </a:pPr>
            <a:r>
              <a:rPr lang="en-GB" dirty="0">
                <a:solidFill>
                  <a:schemeClr val="bg1"/>
                </a:solidFill>
              </a:rPr>
              <a:t>Vice Chairperson</a:t>
            </a:r>
          </a:p>
          <a:p>
            <a:pPr marL="285750" lvl="1" indent="-285750">
              <a:buFont typeface="Arial" panose="020B0604020202020204" pitchFamily="34" charset="0"/>
              <a:buChar char="•"/>
            </a:pPr>
            <a:r>
              <a:rPr lang="en-GB" dirty="0">
                <a:solidFill>
                  <a:schemeClr val="bg1"/>
                </a:solidFill>
              </a:rPr>
              <a:t>Secretary Boys </a:t>
            </a:r>
          </a:p>
          <a:p>
            <a:pPr marL="285750" lvl="1" indent="-285750">
              <a:buFont typeface="Arial" panose="020B0604020202020204" pitchFamily="34" charset="0"/>
              <a:buChar char="•"/>
            </a:pPr>
            <a:r>
              <a:rPr lang="en-GB" dirty="0">
                <a:solidFill>
                  <a:schemeClr val="bg1"/>
                </a:solidFill>
              </a:rPr>
              <a:t>Secretary Girls </a:t>
            </a:r>
          </a:p>
          <a:p>
            <a:pPr marL="285750" lvl="1" indent="-285750">
              <a:buFont typeface="Arial" panose="020B0604020202020204" pitchFamily="34" charset="0"/>
              <a:buChar char="•"/>
            </a:pPr>
            <a:r>
              <a:rPr lang="en-GB" dirty="0">
                <a:solidFill>
                  <a:schemeClr val="bg1"/>
                </a:solidFill>
              </a:rPr>
              <a:t>Safeguarding and Welfare </a:t>
            </a:r>
          </a:p>
          <a:p>
            <a:pPr marL="285750" lvl="1" indent="-285750">
              <a:buFont typeface="Arial" panose="020B0604020202020204" pitchFamily="34" charset="0"/>
              <a:buChar char="•"/>
            </a:pPr>
            <a:r>
              <a:rPr lang="en-GB" dirty="0">
                <a:solidFill>
                  <a:schemeClr val="bg1"/>
                </a:solidFill>
              </a:rPr>
              <a:t>Treasurer</a:t>
            </a:r>
          </a:p>
          <a:p>
            <a:pPr marL="285750" lvl="1" indent="-285750">
              <a:buFont typeface="Arial" panose="020B0604020202020204" pitchFamily="34" charset="0"/>
              <a:buChar char="•"/>
            </a:pPr>
            <a:r>
              <a:rPr lang="en-GB" dirty="0">
                <a:solidFill>
                  <a:schemeClr val="bg1"/>
                </a:solidFill>
              </a:rPr>
              <a:t>Football Development </a:t>
            </a:r>
          </a:p>
          <a:p>
            <a:pPr marL="285750" lvl="1" indent="-285750">
              <a:buFont typeface="Arial" panose="020B0604020202020204" pitchFamily="34" charset="0"/>
              <a:buChar char="•"/>
            </a:pPr>
            <a:r>
              <a:rPr lang="en-GB" dirty="0">
                <a:solidFill>
                  <a:schemeClr val="bg1"/>
                </a:solidFill>
              </a:rPr>
              <a:t>Fund Day officer </a:t>
            </a:r>
          </a:p>
          <a:p>
            <a:pPr marL="285750" lvl="1" indent="-285750">
              <a:buFont typeface="Arial" panose="020B0604020202020204" pitchFamily="34" charset="0"/>
              <a:buChar char="•"/>
            </a:pPr>
            <a:r>
              <a:rPr lang="en-GB" dirty="0">
                <a:solidFill>
                  <a:schemeClr val="bg1"/>
                </a:solidFill>
              </a:rPr>
              <a:t>Pitch Officers     Sidford   Sidbury Newton Popp   Salcombe positions</a:t>
            </a:r>
          </a:p>
          <a:p>
            <a:pPr marL="285750" lvl="1" indent="-285750">
              <a:buFont typeface="Arial" panose="020B0604020202020204" pitchFamily="34" charset="0"/>
              <a:buChar char="•"/>
            </a:pPr>
            <a:r>
              <a:rPr lang="en-GB" dirty="0">
                <a:solidFill>
                  <a:schemeClr val="bg1"/>
                </a:solidFill>
              </a:rPr>
              <a:t>Social Media Officer </a:t>
            </a:r>
          </a:p>
          <a:p>
            <a:pPr marL="285750" lvl="1" indent="-285750">
              <a:buFont typeface="Arial" panose="020B0604020202020204" pitchFamily="34" charset="0"/>
              <a:buChar char="•"/>
            </a:pPr>
            <a:r>
              <a:rPr lang="en-GB" dirty="0">
                <a:solidFill>
                  <a:schemeClr val="bg1"/>
                </a:solidFill>
              </a:rPr>
              <a:t>Kit officers</a:t>
            </a:r>
          </a:p>
          <a:p>
            <a:pPr marL="285750" lvl="1" indent="-285750">
              <a:buFont typeface="Arial" panose="020B0604020202020204" pitchFamily="34" charset="0"/>
              <a:buChar char="•"/>
            </a:pPr>
            <a:r>
              <a:rPr lang="en-GB" dirty="0">
                <a:solidFill>
                  <a:schemeClr val="bg1"/>
                </a:solidFill>
              </a:rPr>
              <a:t>Funding and Sponsorship Officer  </a:t>
            </a:r>
          </a:p>
          <a:p>
            <a:pPr marL="285750" lvl="1" indent="-285750">
              <a:buFont typeface="Arial" panose="020B0604020202020204" pitchFamily="34" charset="0"/>
              <a:buChar char="•"/>
            </a:pPr>
            <a:r>
              <a:rPr lang="en-GB" dirty="0">
                <a:solidFill>
                  <a:schemeClr val="bg1"/>
                </a:solidFill>
              </a:rPr>
              <a:t>End of season Trophies Officer </a:t>
            </a:r>
          </a:p>
          <a:p>
            <a:pPr marL="285750" lvl="0" indent="-285750">
              <a:buFont typeface="Arial" panose="020B0604020202020204" pitchFamily="34" charset="0"/>
              <a:buChar char="•"/>
            </a:pPr>
            <a:r>
              <a:rPr lang="en-GB" dirty="0">
                <a:solidFill>
                  <a:schemeClr val="bg1"/>
                </a:solidFill>
              </a:rPr>
              <a:t>Membership Fees</a:t>
            </a:r>
          </a:p>
          <a:p>
            <a:pPr marL="285750" lvl="1" indent="-285750">
              <a:buFont typeface="Arial" panose="020B0604020202020204" pitchFamily="34" charset="0"/>
              <a:buChar char="•"/>
            </a:pPr>
            <a:r>
              <a:rPr lang="en-GB" dirty="0">
                <a:solidFill>
                  <a:schemeClr val="bg1"/>
                </a:solidFill>
              </a:rPr>
              <a:t>Review of current subscription fees</a:t>
            </a:r>
          </a:p>
          <a:p>
            <a:pPr marL="285750" lvl="1" indent="-285750">
              <a:buFont typeface="Arial" panose="020B0604020202020204" pitchFamily="34" charset="0"/>
              <a:buChar char="•"/>
            </a:pPr>
            <a:r>
              <a:rPr lang="en-GB" dirty="0">
                <a:solidFill>
                  <a:schemeClr val="bg1"/>
                </a:solidFill>
              </a:rPr>
              <a:t>Approval of fees for the coming season</a:t>
            </a:r>
          </a:p>
          <a:p>
            <a:pPr marL="285750" lvl="0" indent="-285750">
              <a:buFont typeface="Arial" panose="020B0604020202020204" pitchFamily="34" charset="0"/>
              <a:buChar char="•"/>
            </a:pPr>
            <a:r>
              <a:rPr lang="en-GB" dirty="0">
                <a:solidFill>
                  <a:schemeClr val="bg1"/>
                </a:solidFill>
              </a:rPr>
              <a:t>Motions and Resolutions</a:t>
            </a:r>
          </a:p>
          <a:p>
            <a:pPr marL="285750" lvl="1" indent="-285750">
              <a:buFont typeface="Arial" panose="020B0604020202020204" pitchFamily="34" charset="0"/>
              <a:buChar char="•"/>
            </a:pPr>
            <a:r>
              <a:rPr lang="en-GB" dirty="0">
                <a:solidFill>
                  <a:schemeClr val="bg1"/>
                </a:solidFill>
              </a:rPr>
              <a:t>Consideration of motions submitted by members</a:t>
            </a:r>
          </a:p>
          <a:p>
            <a:pPr marL="285750" lvl="0" indent="-285750">
              <a:buFont typeface="Arial" panose="020B0604020202020204" pitchFamily="34" charset="0"/>
              <a:buChar char="•"/>
            </a:pPr>
            <a:r>
              <a:rPr lang="en-GB" dirty="0">
                <a:solidFill>
                  <a:schemeClr val="bg1"/>
                </a:solidFill>
              </a:rPr>
              <a:t>Any Other Business (AOB)</a:t>
            </a:r>
          </a:p>
          <a:p>
            <a:pPr marL="285750" lvl="1" indent="-285750">
              <a:buFont typeface="Arial" panose="020B0604020202020204" pitchFamily="34" charset="0"/>
              <a:buChar char="•"/>
            </a:pPr>
            <a:r>
              <a:rPr lang="en-GB" dirty="0">
                <a:solidFill>
                  <a:schemeClr val="bg1"/>
                </a:solidFill>
              </a:rPr>
              <a:t>Questions from members</a:t>
            </a:r>
          </a:p>
          <a:p>
            <a:pPr marL="285750" lvl="1" indent="-285750">
              <a:buFont typeface="Arial" panose="020B0604020202020204" pitchFamily="34" charset="0"/>
              <a:buChar char="•"/>
            </a:pPr>
            <a:r>
              <a:rPr lang="en-GB" dirty="0">
                <a:solidFill>
                  <a:schemeClr val="bg1"/>
                </a:solidFill>
              </a:rPr>
              <a:t>General discussion</a:t>
            </a:r>
          </a:p>
          <a:p>
            <a:pPr marL="285750" lvl="1" indent="-285750">
              <a:buFont typeface="Arial" panose="020B0604020202020204" pitchFamily="34" charset="0"/>
              <a:buChar char="•"/>
            </a:pPr>
            <a:r>
              <a:rPr lang="en-GB" dirty="0">
                <a:solidFill>
                  <a:schemeClr val="bg1"/>
                </a:solidFill>
              </a:rPr>
              <a:t>Closing Remarks</a:t>
            </a:r>
          </a:p>
          <a:p>
            <a:pPr marL="285750" lvl="1" indent="-285750">
              <a:buFont typeface="Arial" panose="020B0604020202020204" pitchFamily="34" charset="0"/>
              <a:buChar char="•"/>
            </a:pPr>
            <a:r>
              <a:rPr lang="en-GB" dirty="0">
                <a:solidFill>
                  <a:schemeClr val="bg1"/>
                </a:solidFill>
              </a:rPr>
              <a:t>Chairperson's closing comments</a:t>
            </a:r>
          </a:p>
          <a:p>
            <a:pPr marL="285750" lvl="1" indent="-285750">
              <a:buFont typeface="Arial" panose="020B0604020202020204" pitchFamily="34" charset="0"/>
              <a:buChar char="•"/>
            </a:pPr>
            <a:r>
              <a:rPr lang="en-GB" dirty="0">
                <a:solidFill>
                  <a:schemeClr val="bg1"/>
                </a:solidFill>
              </a:rPr>
              <a:t>Meeting closed</a:t>
            </a:r>
          </a:p>
        </p:txBody>
      </p:sp>
      <p:sp>
        <p:nvSpPr>
          <p:cNvPr id="6" name="TextBox 5">
            <a:extLst>
              <a:ext uri="{FF2B5EF4-FFF2-40B4-BE49-F238E27FC236}">
                <a16:creationId xmlns:a16="http://schemas.microsoft.com/office/drawing/2014/main" id="{AED0D1CF-9202-3BB1-797A-E7BDA4A53754}"/>
              </a:ext>
            </a:extLst>
          </p:cNvPr>
          <p:cNvSpPr txBox="1"/>
          <p:nvPr/>
        </p:nvSpPr>
        <p:spPr>
          <a:xfrm>
            <a:off x="7347098" y="243929"/>
            <a:ext cx="2786340" cy="769441"/>
          </a:xfrm>
          <a:prstGeom prst="rect">
            <a:avLst/>
          </a:prstGeom>
          <a:noFill/>
        </p:spPr>
        <p:txBody>
          <a:bodyPr wrap="none" rtlCol="0">
            <a:spAutoFit/>
          </a:bodyPr>
          <a:lstStyle/>
          <a:p>
            <a:r>
              <a:rPr lang="en-GB" sz="4400" b="1" i="1" dirty="0">
                <a:solidFill>
                  <a:schemeClr val="bg1"/>
                </a:solidFill>
              </a:rPr>
              <a:t>AGENDA </a:t>
            </a:r>
          </a:p>
        </p:txBody>
      </p:sp>
    </p:spTree>
    <p:extLst>
      <p:ext uri="{BB962C8B-B14F-4D97-AF65-F5344CB8AC3E}">
        <p14:creationId xmlns:p14="http://schemas.microsoft.com/office/powerpoint/2010/main" val="112387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381E3CC5-D8B0-270D-DC3B-137023932FD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D9A4259-CD75-5397-62AF-E6BCA7959AB2}"/>
              </a:ext>
            </a:extLst>
          </p:cNvPr>
          <p:cNvPicPr>
            <a:picLocks noChangeAspect="1"/>
          </p:cNvPicPr>
          <p:nvPr/>
        </p:nvPicPr>
        <p:blipFill>
          <a:blip r:embed="rId3"/>
          <a:stretch>
            <a:fillRect/>
          </a:stretch>
        </p:blipFill>
        <p:spPr>
          <a:xfrm>
            <a:off x="0" y="0"/>
            <a:ext cx="12192000" cy="1257299"/>
          </a:xfrm>
          <a:prstGeom prst="rect">
            <a:avLst/>
          </a:prstGeom>
        </p:spPr>
      </p:pic>
      <p:sp>
        <p:nvSpPr>
          <p:cNvPr id="2" name="TextBox 1">
            <a:extLst>
              <a:ext uri="{FF2B5EF4-FFF2-40B4-BE49-F238E27FC236}">
                <a16:creationId xmlns:a16="http://schemas.microsoft.com/office/drawing/2014/main" id="{B25D3F3E-829F-76DF-EF0B-99D253374851}"/>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C2F0D6A9-E173-07A7-943E-10D4544F255F}"/>
              </a:ext>
            </a:extLst>
          </p:cNvPr>
          <p:cNvSpPr txBox="1"/>
          <p:nvPr/>
        </p:nvSpPr>
        <p:spPr>
          <a:xfrm>
            <a:off x="6666614" y="397816"/>
            <a:ext cx="4937570"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CHAIRMANS OPENING REVIEW </a:t>
            </a:r>
          </a:p>
        </p:txBody>
      </p:sp>
      <p:sp>
        <p:nvSpPr>
          <p:cNvPr id="6" name="TextBox 5">
            <a:extLst>
              <a:ext uri="{FF2B5EF4-FFF2-40B4-BE49-F238E27FC236}">
                <a16:creationId xmlns:a16="http://schemas.microsoft.com/office/drawing/2014/main" id="{1E6A1DD2-8E83-F1D4-91DF-A8A5E48B05AF}"/>
              </a:ext>
            </a:extLst>
          </p:cNvPr>
          <p:cNvSpPr txBox="1"/>
          <p:nvPr/>
        </p:nvSpPr>
        <p:spPr>
          <a:xfrm>
            <a:off x="1020726" y="1367480"/>
            <a:ext cx="9877646" cy="5262979"/>
          </a:xfrm>
          <a:prstGeom prst="rect">
            <a:avLst/>
          </a:prstGeom>
          <a:noFill/>
        </p:spPr>
        <p:txBody>
          <a:bodyPr wrap="square">
            <a:spAutoFit/>
          </a:bodyPr>
          <a:lstStyle/>
          <a:p>
            <a:r>
              <a:rPr lang="en-GB" sz="1600" b="1" dirty="0">
                <a:solidFill>
                  <a:schemeClr val="bg1"/>
                </a:solidFill>
              </a:rPr>
              <a:t>Good evening everyone, and thank you all for attending our Annual General Meeting.</a:t>
            </a:r>
          </a:p>
          <a:p>
            <a:r>
              <a:rPr lang="en-GB" sz="1600" b="1" dirty="0">
                <a:solidFill>
                  <a:schemeClr val="bg1"/>
                </a:solidFill>
              </a:rPr>
              <a:t>As another football season comes to a close, it gives us the opportunity to reflect on what has been another busy and rewarding year for our club. Grassroots football is about far more than results on a Saturday or Sunday morning. It is about providing a safe, enjoyable, and inclusive environment where players of all ages and abilities can develop their football skills, build confidence, make friends, and create lasting memories.</a:t>
            </a:r>
          </a:p>
          <a:p>
            <a:r>
              <a:rPr lang="en-GB" sz="1600" b="1" dirty="0">
                <a:solidFill>
                  <a:schemeClr val="bg1"/>
                </a:solidFill>
              </a:rPr>
              <a:t>This season we have once again seen fantastic commitment from our players, coaches, managers, volunteers, parents, and supporters. Every training session, every match, every fundraiser, and every hour spent behind the scenes has contributed to making our club what it is today.</a:t>
            </a:r>
          </a:p>
          <a:p>
            <a:r>
              <a:rPr lang="en-GB" sz="1600" b="1" dirty="0">
                <a:solidFill>
                  <a:schemeClr val="bg1"/>
                </a:solidFill>
              </a:rPr>
              <a:t>I would like to congratulate all of our teams on their efforts throughout the season. Some have celebrated league titles, promotions, cup runs, or personal achievements, while others have faced challenges and setbacks. Regardless of results, every player who has worn our badge has represented the club with pride, determination, and respect.</a:t>
            </a:r>
          </a:p>
          <a:p>
            <a:r>
              <a:rPr lang="en-GB" sz="1600" b="1" dirty="0">
                <a:solidFill>
                  <a:schemeClr val="bg1"/>
                </a:solidFill>
              </a:rPr>
              <a:t>Our coaches and team managers deserve enormous recognition. They give countless hours each week planning sessions, organising fixtures, supporting players, and creating positive learning environments. Their commitment is the backbone of our football programme.</a:t>
            </a:r>
          </a:p>
          <a:p>
            <a:r>
              <a:rPr lang="en-GB" sz="1600" b="1" dirty="0">
                <a:solidFill>
                  <a:schemeClr val="bg1"/>
                </a:solidFill>
              </a:rPr>
              <a:t>Equally, I would like to thank our volunteers and committee members. Running a grassroots football club involves far more than football itself. There is safeguarding, finance, registrations, facilities, fundraising, social media, kit management, sponsorship, and countless other responsibilities. Much of this work goes unnoticed, yet it is essential to the smooth running of the club. Thank you for everything you do.</a:t>
            </a:r>
          </a:p>
        </p:txBody>
      </p:sp>
    </p:spTree>
    <p:extLst>
      <p:ext uri="{BB962C8B-B14F-4D97-AF65-F5344CB8AC3E}">
        <p14:creationId xmlns:p14="http://schemas.microsoft.com/office/powerpoint/2010/main" val="38496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C2BF7FB6-C2AA-B3B7-945B-C42CD04796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1D3BAB-C452-56F5-228E-EC2B03420091}"/>
              </a:ext>
            </a:extLst>
          </p:cNvPr>
          <p:cNvPicPr>
            <a:picLocks noChangeAspect="1"/>
          </p:cNvPicPr>
          <p:nvPr/>
        </p:nvPicPr>
        <p:blipFill>
          <a:blip r:embed="rId3"/>
          <a:stretch>
            <a:fillRect/>
          </a:stretch>
        </p:blipFill>
        <p:spPr>
          <a:xfrm>
            <a:off x="0" y="0"/>
            <a:ext cx="12192000" cy="1257299"/>
          </a:xfrm>
          <a:prstGeom prst="rect">
            <a:avLst/>
          </a:prstGeom>
        </p:spPr>
      </p:pic>
      <p:sp>
        <p:nvSpPr>
          <p:cNvPr id="2" name="TextBox 1">
            <a:extLst>
              <a:ext uri="{FF2B5EF4-FFF2-40B4-BE49-F238E27FC236}">
                <a16:creationId xmlns:a16="http://schemas.microsoft.com/office/drawing/2014/main" id="{FF40334E-FC81-B292-328C-9A7BDB8A2C2D}"/>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369172A6-9643-4598-276C-BD957D82DD53}"/>
              </a:ext>
            </a:extLst>
          </p:cNvPr>
          <p:cNvSpPr txBox="1"/>
          <p:nvPr/>
        </p:nvSpPr>
        <p:spPr>
          <a:xfrm>
            <a:off x="6666614" y="397816"/>
            <a:ext cx="4937570"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CHAIRMANS OPENING REVIEW </a:t>
            </a:r>
          </a:p>
        </p:txBody>
      </p:sp>
      <p:sp>
        <p:nvSpPr>
          <p:cNvPr id="6" name="TextBox 5">
            <a:extLst>
              <a:ext uri="{FF2B5EF4-FFF2-40B4-BE49-F238E27FC236}">
                <a16:creationId xmlns:a16="http://schemas.microsoft.com/office/drawing/2014/main" id="{E8F85CA7-0C78-BA8A-75A1-6E3102488CBC}"/>
              </a:ext>
            </a:extLst>
          </p:cNvPr>
          <p:cNvSpPr txBox="1"/>
          <p:nvPr/>
        </p:nvSpPr>
        <p:spPr>
          <a:xfrm>
            <a:off x="1020726" y="1367480"/>
            <a:ext cx="9877646" cy="6001643"/>
          </a:xfrm>
          <a:prstGeom prst="rect">
            <a:avLst/>
          </a:prstGeom>
          <a:noFill/>
        </p:spPr>
        <p:txBody>
          <a:bodyPr wrap="square">
            <a:spAutoFit/>
          </a:bodyPr>
          <a:lstStyle/>
          <a:p>
            <a:r>
              <a:rPr lang="en-GB" sz="1600" b="1" dirty="0">
                <a:solidFill>
                  <a:schemeClr val="bg1"/>
                </a:solidFill>
              </a:rPr>
              <a:t>To our parents and families, thank you for your continued support throughout the season. Early morning starts, long journeys, volunteering on matchdays, and encouraging every player from the sidelines all help create the positive atmosphere that makes our club so special.</a:t>
            </a:r>
          </a:p>
          <a:p>
            <a:r>
              <a:rPr lang="en-GB" sz="1600" b="1" dirty="0">
                <a:solidFill>
                  <a:schemeClr val="bg1"/>
                </a:solidFill>
              </a:rPr>
              <a:t>I would also like to express our sincere appreciation to our sponsors and local community partners. Your generosity enables us to provide equipment, maintain facilities, keep football affordable, and continue investing in opportunities for our players.</a:t>
            </a:r>
          </a:p>
          <a:p>
            <a:r>
              <a:rPr lang="en-GB" sz="1600" b="1" dirty="0">
                <a:solidFill>
                  <a:schemeClr val="bg1"/>
                </a:solidFill>
              </a:rPr>
              <a:t>While we should celebrate our successes, we also recognise there is always room to improve. As a committee, we remain committed to developing our facilities, supporting coach education, strengthening safeguarding, increasing participation, and ensuring that every player feels welcome and valued regardless of ability or background.</a:t>
            </a:r>
          </a:p>
          <a:p>
            <a:r>
              <a:rPr lang="en-GB" sz="1600" b="1" dirty="0">
                <a:solidFill>
                  <a:schemeClr val="bg1"/>
                </a:solidFill>
              </a:rPr>
              <a:t>Looking ahead to next season, we have exciting opportunities to continue growing the club with longer leases, more funding  and hopefully a home for the future. We hope to welcome new players, recruit additional volunteers, strengthen our community partnerships, and continue providing the best possible football experience for everyone involved.</a:t>
            </a:r>
          </a:p>
          <a:p>
            <a:r>
              <a:rPr lang="en-GB" sz="1600" b="1" dirty="0">
                <a:solidFill>
                  <a:schemeClr val="bg1"/>
                </a:solidFill>
              </a:rPr>
              <a:t>Finally, I would like to thank every single person who has contributed to our club this season. Whether you gave hundreds of hours or simply cheered from the touchline, you have played an important part in our success.</a:t>
            </a:r>
          </a:p>
          <a:p>
            <a:r>
              <a:rPr lang="en-GB" sz="1600" b="1" dirty="0">
                <a:solidFill>
                  <a:schemeClr val="bg1"/>
                </a:solidFill>
              </a:rPr>
              <a:t>Grassroots football is built on teamwork, dedication, and community spirit. Together, we continue to create opportunities for young people to enjoy the game we all love.</a:t>
            </a:r>
          </a:p>
          <a:p>
            <a:r>
              <a:rPr lang="en-GB" sz="1600" b="1" dirty="0">
                <a:solidFill>
                  <a:schemeClr val="bg1"/>
                </a:solidFill>
              </a:rPr>
              <a:t>On behalf of the committee, thank you for your support throughout the season. We wish everyone a safe and enjoyable summer and look forward to seeing you all again next season.</a:t>
            </a:r>
          </a:p>
          <a:p>
            <a:r>
              <a:rPr lang="en-GB" sz="1600" b="1" dirty="0">
                <a:solidFill>
                  <a:schemeClr val="bg1"/>
                </a:solidFill>
              </a:rPr>
              <a:t>Thank you.</a:t>
            </a:r>
          </a:p>
          <a:p>
            <a:endParaRPr lang="en-GB" sz="1600" b="1" dirty="0">
              <a:solidFill>
                <a:schemeClr val="bg1"/>
              </a:solidFill>
            </a:endParaRPr>
          </a:p>
          <a:p>
            <a:r>
              <a:rPr lang="en-GB" sz="1600" b="1" dirty="0">
                <a:solidFill>
                  <a:schemeClr val="bg1"/>
                </a:solidFill>
              </a:rPr>
              <a:t>Brendon W </a:t>
            </a:r>
          </a:p>
        </p:txBody>
      </p:sp>
    </p:spTree>
    <p:extLst>
      <p:ext uri="{BB962C8B-B14F-4D97-AF65-F5344CB8AC3E}">
        <p14:creationId xmlns:p14="http://schemas.microsoft.com/office/powerpoint/2010/main" val="424756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344BE78B-47AD-3D3E-976F-D1AB0D847E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94BAAB1-EBA9-6D53-F753-449DE0D42EC5}"/>
              </a:ext>
            </a:extLst>
          </p:cNvPr>
          <p:cNvPicPr>
            <a:picLocks noChangeAspect="1"/>
          </p:cNvPicPr>
          <p:nvPr/>
        </p:nvPicPr>
        <p:blipFill>
          <a:blip r:embed="rId3"/>
          <a:stretch>
            <a:fillRect/>
          </a:stretch>
        </p:blipFill>
        <p:spPr>
          <a:xfrm>
            <a:off x="-1" y="-2"/>
            <a:ext cx="12192000" cy="1257299"/>
          </a:xfrm>
          <a:prstGeom prst="rect">
            <a:avLst/>
          </a:prstGeom>
        </p:spPr>
      </p:pic>
      <p:sp>
        <p:nvSpPr>
          <p:cNvPr id="2" name="TextBox 1">
            <a:extLst>
              <a:ext uri="{FF2B5EF4-FFF2-40B4-BE49-F238E27FC236}">
                <a16:creationId xmlns:a16="http://schemas.microsoft.com/office/drawing/2014/main" id="{A38F01CF-347D-F73B-3687-23763CA783CF}"/>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2194B3C7-A18E-25C6-9442-38EC1D8B0A39}"/>
              </a:ext>
            </a:extLst>
          </p:cNvPr>
          <p:cNvSpPr txBox="1"/>
          <p:nvPr/>
        </p:nvSpPr>
        <p:spPr>
          <a:xfrm>
            <a:off x="6666614" y="397816"/>
            <a:ext cx="3403496"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TREASURER REPORT </a:t>
            </a:r>
          </a:p>
        </p:txBody>
      </p:sp>
      <p:sp>
        <p:nvSpPr>
          <p:cNvPr id="9" name="TextBox 8">
            <a:extLst>
              <a:ext uri="{FF2B5EF4-FFF2-40B4-BE49-F238E27FC236}">
                <a16:creationId xmlns:a16="http://schemas.microsoft.com/office/drawing/2014/main" id="{B7CD343E-C19D-F78A-88A1-64FC709AC26D}"/>
              </a:ext>
            </a:extLst>
          </p:cNvPr>
          <p:cNvSpPr txBox="1"/>
          <p:nvPr/>
        </p:nvSpPr>
        <p:spPr>
          <a:xfrm>
            <a:off x="0" y="1257297"/>
            <a:ext cx="5029200" cy="5509200"/>
          </a:xfrm>
          <a:prstGeom prst="rect">
            <a:avLst/>
          </a:prstGeom>
          <a:noFill/>
        </p:spPr>
        <p:txBody>
          <a:bodyPr wrap="square" rtlCol="0">
            <a:spAutoFit/>
          </a:bodyPr>
          <a:lstStyle/>
          <a:p>
            <a:r>
              <a:rPr lang="en-GB" sz="1600" dirty="0">
                <a:solidFill>
                  <a:schemeClr val="bg1"/>
                </a:solidFill>
              </a:rPr>
              <a:t>Treasurer’s report for AGM 12 July 2026 The 2025-26 accounts have been audited by Amy Churchill and were passed.   The headline is that a loss of £8,910 was made.  </a:t>
            </a:r>
          </a:p>
          <a:p>
            <a:r>
              <a:rPr lang="en-GB" sz="1600" dirty="0">
                <a:solidFill>
                  <a:schemeClr val="bg1"/>
                </a:solidFill>
              </a:rPr>
              <a:t>We started that year with £20,418 in the bank and finished with £11,507.  </a:t>
            </a:r>
          </a:p>
          <a:p>
            <a:r>
              <a:rPr lang="en-GB" sz="1600" dirty="0">
                <a:solidFill>
                  <a:schemeClr val="bg1"/>
                </a:solidFill>
              </a:rPr>
              <a:t>Despite the loss we remain in a healthy financial state, but clearly a rise in subs fees is required in 2026-27. </a:t>
            </a:r>
          </a:p>
          <a:p>
            <a:r>
              <a:rPr lang="en-GB" sz="1600" dirty="0">
                <a:solidFill>
                  <a:schemeClr val="bg1"/>
                </a:solidFill>
              </a:rPr>
              <a:t>The table shows income and expenditure for the year in various categories.  Also added are the figures for 2024-25.* Subscriptions rose by £2,375 due to an increased number of players. Subs fees were unaltered.* Kit and Equipment rose by £17,065 due to 24ft goals, training shirts, bazooka goals and more player kit, but much of latter was funded by sponsors.* Player training rose by £1,789.  All age groups are now training.  Some additional expenditure was due to waterlogged pitches.* Presentation costs rose by £906.  £600 was paid to STAFC in 2025-26 but not in 2024-25.* Other in 2025-26 included Newton Poppleford skip hire £510.</a:t>
            </a:r>
          </a:p>
        </p:txBody>
      </p:sp>
      <p:pic>
        <p:nvPicPr>
          <p:cNvPr id="11" name="Picture 10">
            <a:extLst>
              <a:ext uri="{FF2B5EF4-FFF2-40B4-BE49-F238E27FC236}">
                <a16:creationId xmlns:a16="http://schemas.microsoft.com/office/drawing/2014/main" id="{5D7CB16D-35DB-73CE-E7F1-F1496C755340}"/>
              </a:ext>
            </a:extLst>
          </p:cNvPr>
          <p:cNvPicPr>
            <a:picLocks noChangeAspect="1"/>
          </p:cNvPicPr>
          <p:nvPr/>
        </p:nvPicPr>
        <p:blipFill>
          <a:blip r:embed="rId4"/>
          <a:stretch>
            <a:fillRect/>
          </a:stretch>
        </p:blipFill>
        <p:spPr>
          <a:xfrm>
            <a:off x="5029200" y="859481"/>
            <a:ext cx="7115183" cy="9188287"/>
          </a:xfrm>
          <a:prstGeom prst="rect">
            <a:avLst/>
          </a:prstGeom>
        </p:spPr>
      </p:pic>
    </p:spTree>
    <p:extLst>
      <p:ext uri="{BB962C8B-B14F-4D97-AF65-F5344CB8AC3E}">
        <p14:creationId xmlns:p14="http://schemas.microsoft.com/office/powerpoint/2010/main" val="2882993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4516829D-0FB9-1034-EAFA-7B5DBADD5C0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AEA9EE-0977-65FB-FD06-DD1EC530751C}"/>
              </a:ext>
            </a:extLst>
          </p:cNvPr>
          <p:cNvPicPr>
            <a:picLocks noChangeAspect="1"/>
          </p:cNvPicPr>
          <p:nvPr/>
        </p:nvPicPr>
        <p:blipFill>
          <a:blip r:embed="rId3"/>
          <a:stretch>
            <a:fillRect/>
          </a:stretch>
        </p:blipFill>
        <p:spPr>
          <a:xfrm>
            <a:off x="-1" y="-2"/>
            <a:ext cx="12192000" cy="1257299"/>
          </a:xfrm>
          <a:prstGeom prst="rect">
            <a:avLst/>
          </a:prstGeom>
        </p:spPr>
      </p:pic>
      <p:sp>
        <p:nvSpPr>
          <p:cNvPr id="2" name="TextBox 1">
            <a:extLst>
              <a:ext uri="{FF2B5EF4-FFF2-40B4-BE49-F238E27FC236}">
                <a16:creationId xmlns:a16="http://schemas.microsoft.com/office/drawing/2014/main" id="{B506884D-44FA-AA54-E91B-EA83F95CA097}"/>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99B60FBB-D77D-11D8-38AE-527228550B8F}"/>
              </a:ext>
            </a:extLst>
          </p:cNvPr>
          <p:cNvSpPr txBox="1"/>
          <p:nvPr/>
        </p:nvSpPr>
        <p:spPr>
          <a:xfrm>
            <a:off x="6666614" y="397816"/>
            <a:ext cx="3292889"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CHAIRMAN REPORT </a:t>
            </a:r>
          </a:p>
        </p:txBody>
      </p:sp>
      <p:sp>
        <p:nvSpPr>
          <p:cNvPr id="6" name="TextBox 5">
            <a:extLst>
              <a:ext uri="{FF2B5EF4-FFF2-40B4-BE49-F238E27FC236}">
                <a16:creationId xmlns:a16="http://schemas.microsoft.com/office/drawing/2014/main" id="{7E742D47-1B7E-EE88-4803-FB62C8277BB7}"/>
              </a:ext>
            </a:extLst>
          </p:cNvPr>
          <p:cNvSpPr txBox="1"/>
          <p:nvPr/>
        </p:nvSpPr>
        <p:spPr>
          <a:xfrm>
            <a:off x="752254" y="1472282"/>
            <a:ext cx="9922834" cy="5262979"/>
          </a:xfrm>
          <a:prstGeom prst="rect">
            <a:avLst/>
          </a:prstGeom>
          <a:noFill/>
        </p:spPr>
        <p:txBody>
          <a:bodyPr wrap="square">
            <a:spAutoFit/>
          </a:bodyPr>
          <a:lstStyle/>
          <a:p>
            <a:pPr marL="285750" lvl="0" indent="-285750">
              <a:buFont typeface="Arial" panose="020B0604020202020204" pitchFamily="34" charset="0"/>
              <a:buChar char="•"/>
            </a:pPr>
            <a:r>
              <a:rPr lang="en-GB" sz="1400" dirty="0">
                <a:solidFill>
                  <a:schemeClr val="bg1"/>
                </a:solidFill>
              </a:rPr>
              <a:t>Chairperson's Annual Report</a:t>
            </a:r>
          </a:p>
          <a:p>
            <a:pPr marL="285750" lvl="0" indent="-285750">
              <a:buFont typeface="Arial" panose="020B0604020202020204" pitchFamily="34" charset="0"/>
              <a:buChar char="•"/>
            </a:pPr>
            <a:r>
              <a:rPr lang="en-GB" dirty="0">
                <a:solidFill>
                  <a:schemeClr val="bg1"/>
                </a:solidFill>
              </a:rPr>
              <a:t>BUILDING AND FIELD AT SIDBURY UTD OLD GROUND MAKING STEADY PROGRESS </a:t>
            </a:r>
          </a:p>
          <a:p>
            <a:pPr marL="285750" lvl="0" indent="-285750">
              <a:buFont typeface="Arial" panose="020B0604020202020204" pitchFamily="34" charset="0"/>
              <a:buChar char="•"/>
            </a:pPr>
            <a:r>
              <a:rPr lang="en-GB" sz="1400" dirty="0">
                <a:solidFill>
                  <a:schemeClr val="bg1"/>
                </a:solidFill>
              </a:rPr>
              <a:t>SECURING A 30 YEAR LONG TERM LEASE,  ALLOWING THE CLUB EXCESS FOR MORE ADDITIONAL FUNDING </a:t>
            </a:r>
          </a:p>
          <a:p>
            <a:pPr marL="285750" lvl="0" indent="-285750">
              <a:buFont typeface="Arial" panose="020B0604020202020204" pitchFamily="34" charset="0"/>
              <a:buChar char="•"/>
            </a:pPr>
            <a:r>
              <a:rPr lang="en-GB" dirty="0">
                <a:solidFill>
                  <a:schemeClr val="bg1"/>
                </a:solidFill>
              </a:rPr>
              <a:t>WE HAVE SPENT A LOT OF MONEY THIS SEASON AND INVESTED IN A LOT OF KIT AND EQUIPMENT (TRAINING JERSEYS , COACHES KIT. </a:t>
            </a:r>
          </a:p>
          <a:p>
            <a:pPr marL="285750" lvl="0" indent="-285750">
              <a:buFont typeface="Arial" panose="020B0604020202020204" pitchFamily="34" charset="0"/>
              <a:buChar char="•"/>
            </a:pPr>
            <a:r>
              <a:rPr lang="en-GB" dirty="0">
                <a:solidFill>
                  <a:schemeClr val="bg1"/>
                </a:solidFill>
              </a:rPr>
              <a:t>IMPLEMENTED 1 COACH IN EACH TEAM HAS A MINUMUM LEVEL 1 QUALIFICATION WHICH THE CLUB PAYS FOR </a:t>
            </a:r>
          </a:p>
          <a:p>
            <a:pPr marL="285750" lvl="0" indent="-285750">
              <a:buFont typeface="Arial" panose="020B0604020202020204" pitchFamily="34" charset="0"/>
              <a:buChar char="•"/>
            </a:pPr>
            <a:r>
              <a:rPr lang="en-GB" sz="1400" dirty="0">
                <a:solidFill>
                  <a:schemeClr val="bg1"/>
                </a:solidFill>
              </a:rPr>
              <a:t>SECURED LONG TERM CONTRACTS 15 YEARS AT NEWTON POPPLEFORD FOR CONTINUE GROWTH AND EXCESS TO ADDITIONAL FUNDING. </a:t>
            </a:r>
          </a:p>
          <a:p>
            <a:pPr marL="285750" lvl="0" indent="-285750">
              <a:buFont typeface="Arial" panose="020B0604020202020204" pitchFamily="34" charset="0"/>
              <a:buChar char="•"/>
            </a:pPr>
            <a:r>
              <a:rPr lang="en-GB" dirty="0">
                <a:solidFill>
                  <a:schemeClr val="bg1"/>
                </a:solidFill>
              </a:rPr>
              <a:t>START OF PROGRESSION CENTRES WHICH HAS BEEN A GREAT SUCCESS </a:t>
            </a:r>
          </a:p>
          <a:p>
            <a:pPr marL="285750" lvl="0" indent="-285750">
              <a:buFont typeface="Arial" panose="020B0604020202020204" pitchFamily="34" charset="0"/>
              <a:buChar char="•"/>
            </a:pPr>
            <a:r>
              <a:rPr lang="en-GB" sz="1400" dirty="0">
                <a:solidFill>
                  <a:schemeClr val="bg1"/>
                </a:solidFill>
              </a:rPr>
              <a:t>STA</a:t>
            </a:r>
            <a:r>
              <a:rPr lang="en-GB" dirty="0">
                <a:solidFill>
                  <a:schemeClr val="bg1"/>
                </a:solidFill>
              </a:rPr>
              <a:t>RT OF GOALKEEPING CLINICS WHICH HAVE BEEN A GREAT SUCCESS </a:t>
            </a:r>
          </a:p>
          <a:p>
            <a:pPr marL="285750" lvl="0" indent="-285750">
              <a:buFont typeface="Arial" panose="020B0604020202020204" pitchFamily="34" charset="0"/>
              <a:buChar char="•"/>
            </a:pPr>
            <a:r>
              <a:rPr lang="en-GB" sz="1400" dirty="0">
                <a:solidFill>
                  <a:schemeClr val="bg1"/>
                </a:solidFill>
              </a:rPr>
              <a:t>START OF SUMMER FOOTBALL CAMPS IN PARTNERSHIP WITH STJV </a:t>
            </a:r>
          </a:p>
          <a:p>
            <a:pPr marL="285750" lvl="0" indent="-285750">
              <a:buFont typeface="Arial" panose="020B0604020202020204" pitchFamily="34" charset="0"/>
              <a:buChar char="•"/>
            </a:pPr>
            <a:r>
              <a:rPr lang="en-GB" dirty="0">
                <a:solidFill>
                  <a:schemeClr val="bg1"/>
                </a:solidFill>
              </a:rPr>
              <a:t>26 TEAMS GOING INTO 2026/27 SEASON </a:t>
            </a:r>
          </a:p>
          <a:p>
            <a:pPr marL="285750" lvl="0" indent="-285750">
              <a:buFont typeface="Arial" panose="020B0604020202020204" pitchFamily="34" charset="0"/>
              <a:buChar char="•"/>
            </a:pPr>
            <a:r>
              <a:rPr lang="en-GB" sz="1400" dirty="0">
                <a:solidFill>
                  <a:schemeClr val="bg1"/>
                </a:solidFill>
              </a:rPr>
              <a:t>DEVON FA CPD AND TRAINING EVENTS WERE A GREAT SUCCESS </a:t>
            </a:r>
          </a:p>
          <a:p>
            <a:pPr marL="285750" lvl="0" indent="-285750">
              <a:buFont typeface="Arial" panose="020B0604020202020204" pitchFamily="34" charset="0"/>
              <a:buChar char="•"/>
            </a:pPr>
            <a:r>
              <a:rPr lang="en-GB" dirty="0">
                <a:solidFill>
                  <a:schemeClr val="bg1"/>
                </a:solidFill>
              </a:rPr>
              <a:t>INDUCTION DAY REVEMP WITH PARENT MEETINGS AND SESSIONS WITH OUR GREAT COACHES </a:t>
            </a:r>
          </a:p>
          <a:p>
            <a:pPr marL="285750" lvl="0" indent="-285750">
              <a:buFont typeface="Arial" panose="020B0604020202020204" pitchFamily="34" charset="0"/>
              <a:buChar char="•"/>
            </a:pPr>
            <a:r>
              <a:rPr lang="en-GB" sz="1400" dirty="0">
                <a:solidFill>
                  <a:schemeClr val="bg1"/>
                </a:solidFill>
              </a:rPr>
              <a:t>80 COACHES IN THE PROGRAM </a:t>
            </a:r>
          </a:p>
          <a:p>
            <a:pPr marL="285750" lvl="0" indent="-285750">
              <a:buFont typeface="Arial" panose="020B0604020202020204" pitchFamily="34" charset="0"/>
              <a:buChar char="•"/>
            </a:pPr>
            <a:r>
              <a:rPr lang="en-GB" dirty="0">
                <a:solidFill>
                  <a:schemeClr val="bg1"/>
                </a:solidFill>
              </a:rPr>
              <a:t>ADDITIONAL COMMITTEE MEMBERS (WE STILL NEED MORE) </a:t>
            </a:r>
          </a:p>
          <a:p>
            <a:pPr marL="285750" lvl="0" indent="-285750">
              <a:buFont typeface="Arial" panose="020B0604020202020204" pitchFamily="34" charset="0"/>
              <a:buChar char="•"/>
            </a:pPr>
            <a:r>
              <a:rPr lang="en-GB" sz="1400" dirty="0">
                <a:solidFill>
                  <a:schemeClr val="bg1"/>
                </a:solidFill>
              </a:rPr>
              <a:t>WINTER TRAINING VENUES ALL SET AND BOOKED </a:t>
            </a:r>
          </a:p>
          <a:p>
            <a:pPr marL="285750" lvl="1" indent="-285750">
              <a:buFont typeface="Arial" panose="020B0604020202020204" pitchFamily="34" charset="0"/>
              <a:buChar char="•"/>
            </a:pPr>
            <a:endParaRPr lang="en-GB" sz="1400" dirty="0">
              <a:solidFill>
                <a:schemeClr val="bg1"/>
              </a:solidFill>
            </a:endParaRPr>
          </a:p>
          <a:p>
            <a:pPr marL="285750" lvl="1" indent="-285750">
              <a:buFont typeface="Arial" panose="020B0604020202020204" pitchFamily="34" charset="0"/>
              <a:buChar char="•"/>
            </a:pPr>
            <a:r>
              <a:rPr lang="en-GB" sz="1400" dirty="0">
                <a:solidFill>
                  <a:schemeClr val="bg1"/>
                </a:solidFill>
              </a:rPr>
              <a:t>Club achievements</a:t>
            </a:r>
          </a:p>
          <a:p>
            <a:pPr marL="285750" lvl="1" indent="-285750">
              <a:buFont typeface="Arial" panose="020B0604020202020204" pitchFamily="34" charset="0"/>
              <a:buChar char="•"/>
            </a:pPr>
            <a:r>
              <a:rPr lang="en-GB" dirty="0">
                <a:solidFill>
                  <a:schemeClr val="bg1"/>
                </a:solidFill>
              </a:rPr>
              <a:t>EXTRA STAR ACCREDITIONA (WE ARE NOW A 2 STAR CLUB) PREVOUISLY ONE STAR</a:t>
            </a:r>
          </a:p>
          <a:p>
            <a:pPr marL="285750" lvl="1" indent="-285750">
              <a:buFont typeface="Arial" panose="020B0604020202020204" pitchFamily="34" charset="0"/>
              <a:buChar char="•"/>
            </a:pPr>
            <a:r>
              <a:rPr lang="en-GB" sz="1400" dirty="0">
                <a:solidFill>
                  <a:schemeClr val="bg1"/>
                </a:solidFill>
              </a:rPr>
              <a:t>U13 GIRLS WON THE LEAGUE </a:t>
            </a:r>
          </a:p>
          <a:p>
            <a:pPr marL="285750" lvl="1" indent="-285750">
              <a:buFont typeface="Arial" panose="020B0604020202020204" pitchFamily="34" charset="0"/>
              <a:buChar char="•"/>
            </a:pPr>
            <a:r>
              <a:rPr lang="en-GB" dirty="0">
                <a:solidFill>
                  <a:schemeClr val="bg1"/>
                </a:solidFill>
              </a:rPr>
              <a:t>HAVE A GIRLS TEAM AT EVEY AGE GROUP </a:t>
            </a:r>
          </a:p>
          <a:p>
            <a:pPr marL="285750" lvl="1" indent="-285750">
              <a:buFont typeface="Arial" panose="020B0604020202020204" pitchFamily="34" charset="0"/>
              <a:buChar char="•"/>
            </a:pPr>
            <a:r>
              <a:rPr lang="en-GB" sz="1400" dirty="0">
                <a:solidFill>
                  <a:schemeClr val="bg1"/>
                </a:solidFill>
              </a:rPr>
              <a:t>MORE SOCIAL MEDIA </a:t>
            </a:r>
            <a:r>
              <a:rPr lang="en-GB" dirty="0">
                <a:solidFill>
                  <a:schemeClr val="bg1"/>
                </a:solidFill>
              </a:rPr>
              <a:t>EXPOSURE INSURING CLARITY AND TRANSPARANCY WITH ALL ITS MEMBERS </a:t>
            </a:r>
            <a:endParaRPr lang="en-GB" sz="1400" dirty="0">
              <a:solidFill>
                <a:schemeClr val="bg1"/>
              </a:solidFill>
            </a:endParaRPr>
          </a:p>
        </p:txBody>
      </p:sp>
    </p:spTree>
    <p:extLst>
      <p:ext uri="{BB962C8B-B14F-4D97-AF65-F5344CB8AC3E}">
        <p14:creationId xmlns:p14="http://schemas.microsoft.com/office/powerpoint/2010/main" val="2741361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4457C28E-A67C-D066-6D4E-5E1016F8C90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A151FBC-7AF9-958A-A1F2-44F42A894DDB}"/>
              </a:ext>
            </a:extLst>
          </p:cNvPr>
          <p:cNvPicPr>
            <a:picLocks noChangeAspect="1"/>
          </p:cNvPicPr>
          <p:nvPr/>
        </p:nvPicPr>
        <p:blipFill>
          <a:blip r:embed="rId3"/>
          <a:stretch>
            <a:fillRect/>
          </a:stretch>
        </p:blipFill>
        <p:spPr>
          <a:xfrm>
            <a:off x="-1" y="-2"/>
            <a:ext cx="12192000" cy="1257299"/>
          </a:xfrm>
          <a:prstGeom prst="rect">
            <a:avLst/>
          </a:prstGeom>
        </p:spPr>
      </p:pic>
      <p:sp>
        <p:nvSpPr>
          <p:cNvPr id="2" name="TextBox 1">
            <a:extLst>
              <a:ext uri="{FF2B5EF4-FFF2-40B4-BE49-F238E27FC236}">
                <a16:creationId xmlns:a16="http://schemas.microsoft.com/office/drawing/2014/main" id="{D30694DB-1F9B-E025-C668-2A0A21B086FD}"/>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B7B029E9-C37E-7795-9028-8F934D4B315A}"/>
              </a:ext>
            </a:extLst>
          </p:cNvPr>
          <p:cNvSpPr txBox="1"/>
          <p:nvPr/>
        </p:nvSpPr>
        <p:spPr>
          <a:xfrm>
            <a:off x="6666614" y="397816"/>
            <a:ext cx="3108543"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Social Media Report</a:t>
            </a:r>
          </a:p>
        </p:txBody>
      </p:sp>
      <p:sp>
        <p:nvSpPr>
          <p:cNvPr id="6" name="TextBox 5">
            <a:extLst>
              <a:ext uri="{FF2B5EF4-FFF2-40B4-BE49-F238E27FC236}">
                <a16:creationId xmlns:a16="http://schemas.microsoft.com/office/drawing/2014/main" id="{AB5AE85F-96F6-ECBB-0323-170E677A3D20}"/>
              </a:ext>
            </a:extLst>
          </p:cNvPr>
          <p:cNvSpPr txBox="1"/>
          <p:nvPr/>
        </p:nvSpPr>
        <p:spPr>
          <a:xfrm>
            <a:off x="1058770" y="1348800"/>
            <a:ext cx="9922834" cy="5509200"/>
          </a:xfrm>
          <a:prstGeom prst="rect">
            <a:avLst/>
          </a:prstGeom>
          <a:noFill/>
        </p:spPr>
        <p:txBody>
          <a:bodyPr wrap="square">
            <a:spAutoFit/>
          </a:bodyPr>
          <a:lstStyle/>
          <a:p>
            <a:r>
              <a:rPr lang="en-GB" sz="1600" b="1" dirty="0">
                <a:solidFill>
                  <a:schemeClr val="bg1"/>
                </a:solidFill>
              </a:rPr>
              <a:t>Social Media Officer's Report</a:t>
            </a:r>
            <a:endParaRPr lang="en-GB" sz="1600" dirty="0">
              <a:solidFill>
                <a:schemeClr val="bg1"/>
              </a:solidFill>
            </a:endParaRPr>
          </a:p>
          <a:p>
            <a:r>
              <a:rPr lang="en-GB" sz="1600" dirty="0">
                <a:solidFill>
                  <a:schemeClr val="bg1"/>
                </a:solidFill>
              </a:rPr>
              <a:t>I took on the role of Social Media Officer in February, and since then my focus has been on establishing Facebook as a key communication and promotion tool for the club. My aim has been to celebrate our players, support our coaches and volunteers, recognise our sponsors, and keep members and the wider community up to date with everything happening at STJV.</a:t>
            </a:r>
          </a:p>
          <a:p>
            <a:r>
              <a:rPr lang="en-GB" sz="1600" dirty="0">
                <a:solidFill>
                  <a:schemeClr val="bg1"/>
                </a:solidFill>
              </a:rPr>
              <a:t>Since February, we've shared match reports, tournament successes, player achievements, club news, fundraising events and recruitment opportunities. We've also introduced a more consistent style of branding to create a recognisable STJV identity, along with video reels and our 'Team of the Week' posts celebrating Players of the Match across the club.</a:t>
            </a:r>
          </a:p>
          <a:p>
            <a:r>
              <a:rPr lang="en-GB" sz="1600" dirty="0">
                <a:solidFill>
                  <a:schemeClr val="bg1"/>
                </a:solidFill>
              </a:rPr>
              <a:t>I'm pleased to say our followers and post reach have continued to grow, helping us showcase the club to an even wider audience.</a:t>
            </a:r>
          </a:p>
          <a:p>
            <a:r>
              <a:rPr lang="en-GB" sz="1600" dirty="0">
                <a:solidFill>
                  <a:schemeClr val="bg1"/>
                </a:solidFill>
              </a:rPr>
              <a:t>Supporting our sponsors has remained a priority. Every sponsor has been recognised on our Facebook page and linked to the team they support, with match reports regularly tagging sponsors to provide ongoing recognition throughout the season.</a:t>
            </a:r>
          </a:p>
          <a:p>
            <a:r>
              <a:rPr lang="en-GB" sz="1600" dirty="0">
                <a:solidFill>
                  <a:schemeClr val="bg1"/>
                </a:solidFill>
              </a:rPr>
              <a:t>I'd like to thank everyone who has sent in photos, videos and updates throughout the year. Your contributions have helped us showcase the club at its very best.</a:t>
            </a:r>
          </a:p>
          <a:p>
            <a:r>
              <a:rPr lang="en-GB" sz="1600" dirty="0">
                <a:solidFill>
                  <a:schemeClr val="bg1"/>
                </a:solidFill>
              </a:rPr>
              <a:t>Looking ahead, I'd like to explore launching an Instagram account alongside Facebook to further increase our reach. I also hope we can encourage more coaches to share photos each week, as this has the biggest impact on engagement, helps us celebrate our players and gives our sponsors valuable visibility.</a:t>
            </a:r>
          </a:p>
          <a:p>
            <a:r>
              <a:rPr lang="en-GB" sz="1600" dirty="0">
                <a:solidFill>
                  <a:schemeClr val="bg1"/>
                </a:solidFill>
              </a:rPr>
              <a:t>Finally, thank you to everyone who has liked, shared, commented on and supported our Facebook page this season. Every interaction helps raise the profile of STJV and highlights what a fantastic community football club we are.</a:t>
            </a:r>
          </a:p>
        </p:txBody>
      </p:sp>
    </p:spTree>
    <p:extLst>
      <p:ext uri="{BB962C8B-B14F-4D97-AF65-F5344CB8AC3E}">
        <p14:creationId xmlns:p14="http://schemas.microsoft.com/office/powerpoint/2010/main" val="244325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D4FB75A2-3CD5-86B3-9890-4286157953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189B087-7D0D-517C-3540-C0BCFB9952F9}"/>
              </a:ext>
            </a:extLst>
          </p:cNvPr>
          <p:cNvPicPr>
            <a:picLocks noChangeAspect="1"/>
          </p:cNvPicPr>
          <p:nvPr/>
        </p:nvPicPr>
        <p:blipFill>
          <a:blip r:embed="rId3"/>
          <a:stretch>
            <a:fillRect/>
          </a:stretch>
        </p:blipFill>
        <p:spPr>
          <a:xfrm>
            <a:off x="-1" y="-2"/>
            <a:ext cx="12192000" cy="1257299"/>
          </a:xfrm>
          <a:prstGeom prst="rect">
            <a:avLst/>
          </a:prstGeom>
        </p:spPr>
      </p:pic>
      <p:sp>
        <p:nvSpPr>
          <p:cNvPr id="2" name="TextBox 1">
            <a:extLst>
              <a:ext uri="{FF2B5EF4-FFF2-40B4-BE49-F238E27FC236}">
                <a16:creationId xmlns:a16="http://schemas.microsoft.com/office/drawing/2014/main" id="{9E718863-5059-6945-0C48-90B6A53E916F}"/>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5C63D47C-C777-69DD-3AB8-1D87A630CA90}"/>
              </a:ext>
            </a:extLst>
          </p:cNvPr>
          <p:cNvSpPr txBox="1"/>
          <p:nvPr/>
        </p:nvSpPr>
        <p:spPr>
          <a:xfrm>
            <a:off x="6666614" y="397816"/>
            <a:ext cx="3650358"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SECRETARIES REPORT </a:t>
            </a:r>
          </a:p>
        </p:txBody>
      </p:sp>
      <p:sp>
        <p:nvSpPr>
          <p:cNvPr id="6" name="TextBox 5">
            <a:extLst>
              <a:ext uri="{FF2B5EF4-FFF2-40B4-BE49-F238E27FC236}">
                <a16:creationId xmlns:a16="http://schemas.microsoft.com/office/drawing/2014/main" id="{D62EDD79-E41C-7B0D-AFB5-F9DBE5DEF64B}"/>
              </a:ext>
            </a:extLst>
          </p:cNvPr>
          <p:cNvSpPr txBox="1"/>
          <p:nvPr/>
        </p:nvSpPr>
        <p:spPr>
          <a:xfrm>
            <a:off x="941590" y="1185524"/>
            <a:ext cx="9999090" cy="5755422"/>
          </a:xfrm>
          <a:prstGeom prst="rect">
            <a:avLst/>
          </a:prstGeom>
          <a:noFill/>
        </p:spPr>
        <p:txBody>
          <a:bodyPr wrap="square">
            <a:spAutoFit/>
          </a:bodyPr>
          <a:lstStyle/>
          <a:p>
            <a:r>
              <a:rPr lang="en-GB" sz="1600" dirty="0">
                <a:solidFill>
                  <a:schemeClr val="bg1"/>
                </a:solidFill>
              </a:rPr>
              <a:t>This season the club has had a total of 352 registered players, made up of 14 mixed teams and 5 girls' </a:t>
            </a:r>
            <a:r>
              <a:rPr lang="en-GB" sz="1600" dirty="0" err="1">
                <a:solidFill>
                  <a:schemeClr val="bg1"/>
                </a:solidFill>
              </a:rPr>
              <a:t>teams.Player</a:t>
            </a:r>
            <a:r>
              <a:rPr lang="en-GB" sz="1600" dirty="0">
                <a:solidFill>
                  <a:schemeClr val="bg1"/>
                </a:solidFill>
              </a:rPr>
              <a:t> registrations have been completed throughout the season, including new registrations and transfers. </a:t>
            </a:r>
          </a:p>
          <a:p>
            <a:r>
              <a:rPr lang="en-GB" sz="1600" dirty="0">
                <a:solidFill>
                  <a:schemeClr val="bg1"/>
                </a:solidFill>
              </a:rPr>
              <a:t>Thank you to all our team managers for providing the information required to ensure these were processed </a:t>
            </a:r>
            <a:r>
              <a:rPr lang="en-GB" sz="1600" dirty="0" err="1">
                <a:solidFill>
                  <a:schemeClr val="bg1"/>
                </a:solidFill>
              </a:rPr>
              <a:t>efficiently.Our</a:t>
            </a:r>
            <a:r>
              <a:rPr lang="en-GB" sz="1600" dirty="0">
                <a:solidFill>
                  <a:schemeClr val="bg1"/>
                </a:solidFill>
              </a:rPr>
              <a:t> girls' teams have continued to compete in the Devon Girls Football League, which continues to grow and is now part of the Future Fit programme, supporting the changes being introduced within youth football. Our mixed teams have once again competed in the Exeter and District Youth League.</a:t>
            </a:r>
          </a:p>
          <a:p>
            <a:endParaRPr lang="en-GB" sz="1600" dirty="0">
              <a:solidFill>
                <a:schemeClr val="bg1"/>
              </a:solidFill>
            </a:endParaRPr>
          </a:p>
          <a:p>
            <a:r>
              <a:rPr lang="en-GB" sz="1600" dirty="0">
                <a:solidFill>
                  <a:schemeClr val="bg1"/>
                </a:solidFill>
              </a:rPr>
              <a:t>The club remains part of the England Football Accredited Club Programme, continuing to demonstrate our commitment to providing a safe, enjoyable and well-run environment for all </a:t>
            </a:r>
            <a:r>
              <a:rPr lang="en-GB" sz="1600" dirty="0" err="1">
                <a:solidFill>
                  <a:schemeClr val="bg1"/>
                </a:solidFill>
              </a:rPr>
              <a:t>players.We</a:t>
            </a:r>
            <a:r>
              <a:rPr lang="en-GB" sz="1600" dirty="0">
                <a:solidFill>
                  <a:schemeClr val="bg1"/>
                </a:solidFill>
              </a:rPr>
              <a:t> are also pleased to confirm that all girls' and mixed teams have been successfully affiliated and registered for the 2026/27 season, with 26 teams now approved by Devon </a:t>
            </a:r>
            <a:r>
              <a:rPr lang="en-GB" sz="1600" dirty="0" err="1">
                <a:solidFill>
                  <a:schemeClr val="bg1"/>
                </a:solidFill>
              </a:rPr>
              <a:t>FA.Final</a:t>
            </a:r>
            <a:r>
              <a:rPr lang="en-GB" sz="1600" dirty="0">
                <a:solidFill>
                  <a:schemeClr val="bg1"/>
                </a:solidFill>
              </a:rPr>
              <a:t> league positions for the 25/26 season were as follows (competitive age groups only):U15s - 9th in Division 1U14s W - 6th in Division 2U14s R - 4th in Division 4U13s W - 7th in Division 4U13s R - 8th in Division 3U12s W - 11th in Division 2U12s R - 4th in Division 3U15s Girls - 8th in Division 2Congratulations to our U13 Girls, who were crowned Division 3 Champions this season. </a:t>
            </a:r>
          </a:p>
          <a:p>
            <a:endParaRPr lang="en-GB" sz="1600" dirty="0">
              <a:solidFill>
                <a:schemeClr val="bg1"/>
              </a:solidFill>
            </a:endParaRPr>
          </a:p>
          <a:p>
            <a:r>
              <a:rPr lang="en-GB" sz="1600" dirty="0">
                <a:solidFill>
                  <a:schemeClr val="bg1"/>
                </a:solidFill>
              </a:rPr>
              <a:t>A fantastic achievement by Trevor, the management team and all of the players. Well done to everyone </a:t>
            </a:r>
            <a:r>
              <a:rPr lang="en-GB" sz="1600" dirty="0" err="1">
                <a:solidFill>
                  <a:schemeClr val="bg1"/>
                </a:solidFill>
              </a:rPr>
              <a:t>involved.Finally</a:t>
            </a:r>
            <a:r>
              <a:rPr lang="en-GB" sz="1600" dirty="0">
                <a:solidFill>
                  <a:schemeClr val="bg1"/>
                </a:solidFill>
              </a:rPr>
              <a:t>, Glen and Ruth would like to thank all of our coaches, volunteers, team managers and committee members for their continued hard work and commitment throughout the season. Your dedication is greatly appreciated and is fundamental to the continued success of the club.</a:t>
            </a:r>
          </a:p>
          <a:p>
            <a:endParaRPr lang="en-GB" sz="1600" dirty="0">
              <a:solidFill>
                <a:schemeClr val="bg1"/>
              </a:solidFill>
            </a:endParaRPr>
          </a:p>
          <a:p>
            <a:r>
              <a:rPr lang="en-GB" sz="1600" dirty="0">
                <a:solidFill>
                  <a:schemeClr val="bg1"/>
                </a:solidFill>
              </a:rPr>
              <a:t>Glen &amp; </a:t>
            </a:r>
            <a:r>
              <a:rPr lang="en-GB" sz="1600" dirty="0" err="1">
                <a:solidFill>
                  <a:schemeClr val="bg1"/>
                </a:solidFill>
              </a:rPr>
              <a:t>RuthClub</a:t>
            </a:r>
            <a:r>
              <a:rPr lang="en-GB" sz="1600" dirty="0">
                <a:solidFill>
                  <a:schemeClr val="bg1"/>
                </a:solidFill>
              </a:rPr>
              <a:t> Secretaries</a:t>
            </a:r>
          </a:p>
        </p:txBody>
      </p:sp>
    </p:spTree>
    <p:extLst>
      <p:ext uri="{BB962C8B-B14F-4D97-AF65-F5344CB8AC3E}">
        <p14:creationId xmlns:p14="http://schemas.microsoft.com/office/powerpoint/2010/main" val="278017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a:extLst>
            <a:ext uri="{FF2B5EF4-FFF2-40B4-BE49-F238E27FC236}">
              <a16:creationId xmlns:a16="http://schemas.microsoft.com/office/drawing/2014/main" id="{E4F2E0AB-FCB8-2620-9801-D694C408BA5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6FFDE1A-2E0F-E2B6-F925-BEB39CD0C00B}"/>
              </a:ext>
            </a:extLst>
          </p:cNvPr>
          <p:cNvPicPr>
            <a:picLocks noChangeAspect="1"/>
          </p:cNvPicPr>
          <p:nvPr/>
        </p:nvPicPr>
        <p:blipFill>
          <a:blip r:embed="rId3"/>
          <a:stretch>
            <a:fillRect/>
          </a:stretch>
        </p:blipFill>
        <p:spPr>
          <a:xfrm>
            <a:off x="-1" y="-2"/>
            <a:ext cx="12192000" cy="1257299"/>
          </a:xfrm>
          <a:prstGeom prst="rect">
            <a:avLst/>
          </a:prstGeom>
        </p:spPr>
      </p:pic>
      <p:sp>
        <p:nvSpPr>
          <p:cNvPr id="2" name="TextBox 1">
            <a:extLst>
              <a:ext uri="{FF2B5EF4-FFF2-40B4-BE49-F238E27FC236}">
                <a16:creationId xmlns:a16="http://schemas.microsoft.com/office/drawing/2014/main" id="{9090E08F-7DF8-5008-7043-ADBFB2B97B1B}"/>
              </a:ext>
            </a:extLst>
          </p:cNvPr>
          <p:cNvSpPr txBox="1"/>
          <p:nvPr/>
        </p:nvSpPr>
        <p:spPr>
          <a:xfrm>
            <a:off x="941590" y="2508370"/>
            <a:ext cx="234360" cy="523220"/>
          </a:xfrm>
          <a:prstGeom prst="rect">
            <a:avLst/>
          </a:prstGeom>
          <a:noFill/>
        </p:spPr>
        <p:txBody>
          <a:bodyPr wrap="none" rtlCol="0">
            <a:spAutoFit/>
          </a:bodyPr>
          <a:lstStyle/>
          <a:p>
            <a:endParaRPr lang="en-GB" b="1" dirty="0">
              <a:solidFill>
                <a:schemeClr val="bg1"/>
              </a:solidFill>
            </a:endParaRPr>
          </a:p>
          <a:p>
            <a:r>
              <a:rPr lang="en-GB" b="1" dirty="0">
                <a:solidFill>
                  <a:schemeClr val="bg1"/>
                </a:solidFill>
              </a:rPr>
              <a:t> </a:t>
            </a:r>
          </a:p>
        </p:txBody>
      </p:sp>
      <p:sp>
        <p:nvSpPr>
          <p:cNvPr id="4" name="TextBox 3">
            <a:extLst>
              <a:ext uri="{FF2B5EF4-FFF2-40B4-BE49-F238E27FC236}">
                <a16:creationId xmlns:a16="http://schemas.microsoft.com/office/drawing/2014/main" id="{19D7873E-45C4-3DF7-D040-838FC179DC37}"/>
              </a:ext>
            </a:extLst>
          </p:cNvPr>
          <p:cNvSpPr txBox="1"/>
          <p:nvPr/>
        </p:nvSpPr>
        <p:spPr>
          <a:xfrm>
            <a:off x="6666614" y="397816"/>
            <a:ext cx="3337773" cy="461665"/>
          </a:xfrm>
          <a:prstGeom prst="rect">
            <a:avLst/>
          </a:prstGeom>
          <a:noFill/>
        </p:spPr>
        <p:txBody>
          <a:bodyPr wrap="none" rtlCol="0">
            <a:spAutoFit/>
          </a:bodyPr>
          <a:lstStyle/>
          <a:p>
            <a:r>
              <a:rPr lang="en-GB" sz="2400" b="1" dirty="0">
                <a:solidFill>
                  <a:schemeClr val="bg1"/>
                </a:solidFill>
                <a:latin typeface="Aptos Slab Black" panose="020F0502020204030204" pitchFamily="34" charset="0"/>
              </a:rPr>
              <a:t>Pitch Officers Report </a:t>
            </a:r>
          </a:p>
        </p:txBody>
      </p:sp>
      <p:sp>
        <p:nvSpPr>
          <p:cNvPr id="6" name="TextBox 5">
            <a:extLst>
              <a:ext uri="{FF2B5EF4-FFF2-40B4-BE49-F238E27FC236}">
                <a16:creationId xmlns:a16="http://schemas.microsoft.com/office/drawing/2014/main" id="{2209932E-D733-EE57-5D98-A669C7844699}"/>
              </a:ext>
            </a:extLst>
          </p:cNvPr>
          <p:cNvSpPr txBox="1"/>
          <p:nvPr/>
        </p:nvSpPr>
        <p:spPr>
          <a:xfrm>
            <a:off x="1058770" y="1348800"/>
            <a:ext cx="9922834" cy="4278094"/>
          </a:xfrm>
          <a:prstGeom prst="rect">
            <a:avLst/>
          </a:prstGeom>
          <a:noFill/>
        </p:spPr>
        <p:txBody>
          <a:bodyPr wrap="square">
            <a:spAutoFit/>
          </a:bodyPr>
          <a:lstStyle/>
          <a:p>
            <a:r>
              <a:rPr lang="en-GB" sz="1600" dirty="0">
                <a:solidFill>
                  <a:schemeClr val="bg1"/>
                </a:solidFill>
              </a:rPr>
              <a:t>Newton poppleford report</a:t>
            </a:r>
          </a:p>
          <a:p>
            <a:endParaRPr lang="en-GB" sz="1600" dirty="0">
              <a:solidFill>
                <a:schemeClr val="bg1"/>
              </a:solidFill>
            </a:endParaRPr>
          </a:p>
          <a:p>
            <a:r>
              <a:rPr lang="en-GB" sz="1600" dirty="0">
                <a:solidFill>
                  <a:schemeClr val="bg1"/>
                </a:solidFill>
              </a:rPr>
              <a:t> It was a good season overall we did lose five weeks due to flooding the pitches will be marked out for the new season late August. We have secured a 15-year lease which is great news for both mixed teams and girls teams hoping to have the pavilion on both days. All I’ll be asking this year is more people getting involved marking their Lines. Thanks</a:t>
            </a:r>
          </a:p>
          <a:p>
            <a:endParaRPr lang="en-GB" sz="1600" dirty="0">
              <a:solidFill>
                <a:schemeClr val="bg1"/>
              </a:solidFill>
            </a:endParaRPr>
          </a:p>
          <a:p>
            <a:r>
              <a:rPr lang="en-GB" sz="1600" dirty="0">
                <a:solidFill>
                  <a:schemeClr val="bg1"/>
                </a:solidFill>
              </a:rPr>
              <a:t>Salcombe Nothing to report all is well . Going to touch base with Mark </a:t>
            </a:r>
            <a:r>
              <a:rPr lang="en-GB" sz="1600" dirty="0" err="1">
                <a:solidFill>
                  <a:schemeClr val="bg1"/>
                </a:solidFill>
              </a:rPr>
              <a:t>roden</a:t>
            </a:r>
            <a:r>
              <a:rPr lang="en-GB" sz="1600" dirty="0">
                <a:solidFill>
                  <a:schemeClr val="bg1"/>
                </a:solidFill>
              </a:rPr>
              <a:t> regarding contract.</a:t>
            </a:r>
          </a:p>
          <a:p>
            <a:endParaRPr lang="en-GB" sz="1600" dirty="0">
              <a:solidFill>
                <a:schemeClr val="bg1"/>
              </a:solidFill>
            </a:endParaRPr>
          </a:p>
          <a:p>
            <a:r>
              <a:rPr lang="en-GB" sz="1600" dirty="0">
                <a:solidFill>
                  <a:schemeClr val="bg1"/>
                </a:solidFill>
              </a:rPr>
              <a:t>Sidford Nothing to report , good relationship with the council. </a:t>
            </a:r>
          </a:p>
          <a:p>
            <a:endParaRPr lang="en-GB" sz="1600" dirty="0">
              <a:solidFill>
                <a:schemeClr val="bg1"/>
              </a:solidFill>
            </a:endParaRPr>
          </a:p>
          <a:p>
            <a:endParaRPr lang="en-GB" sz="1600" dirty="0">
              <a:solidFill>
                <a:schemeClr val="bg1"/>
              </a:solidFill>
            </a:endParaRPr>
          </a:p>
          <a:p>
            <a:r>
              <a:rPr lang="en-GB" sz="1600" dirty="0">
                <a:solidFill>
                  <a:schemeClr val="bg1"/>
                </a:solidFill>
              </a:rPr>
              <a:t>Ex Sidbury Utd </a:t>
            </a:r>
          </a:p>
          <a:p>
            <a:r>
              <a:rPr lang="en-GB" sz="1600" dirty="0">
                <a:solidFill>
                  <a:schemeClr val="bg1"/>
                </a:solidFill>
              </a:rPr>
              <a:t>Field Officer Report:-Pitches held up well in 2nd half of season. Storage shed &amp; goalpost location needs attention as in a </a:t>
            </a:r>
            <a:r>
              <a:rPr lang="en-GB" sz="1600" dirty="0" err="1">
                <a:solidFill>
                  <a:schemeClr val="bg1"/>
                </a:solidFill>
              </a:rPr>
              <a:t>mess.Progressing</a:t>
            </a:r>
            <a:r>
              <a:rPr lang="en-GB" sz="1600" dirty="0">
                <a:solidFill>
                  <a:schemeClr val="bg1"/>
                </a:solidFill>
              </a:rPr>
              <a:t> urgent dialogue with Council re a revised long-term lease on pitches, parking &amp; old Changing Rooms. This could be BIG for the JV and could also cover storage concerns going </a:t>
            </a:r>
            <a:r>
              <a:rPr lang="en-GB" sz="1600" dirty="0" err="1">
                <a:solidFill>
                  <a:schemeClr val="bg1"/>
                </a:solidFill>
              </a:rPr>
              <a:t>fwd.See</a:t>
            </a:r>
            <a:r>
              <a:rPr lang="en-GB" sz="1600" dirty="0">
                <a:solidFill>
                  <a:schemeClr val="bg1"/>
                </a:solidFill>
              </a:rPr>
              <a:t> actions for more details.</a:t>
            </a:r>
          </a:p>
        </p:txBody>
      </p:sp>
    </p:spTree>
    <p:extLst>
      <p:ext uri="{BB962C8B-B14F-4D97-AF65-F5344CB8AC3E}">
        <p14:creationId xmlns:p14="http://schemas.microsoft.com/office/powerpoint/2010/main" val="3470333613"/>
      </p:ext>
    </p:extLst>
  </p:cSld>
  <p:clrMapOvr>
    <a:masterClrMapping/>
  </p:clrMapOvr>
</p:sld>
</file>

<file path=ppt/theme/theme1.xml><?xml version="1.0" encoding="utf-8"?>
<a:theme xmlns:a="http://schemas.openxmlformats.org/drawingml/2006/main" name="Madison">
  <a:themeElements>
    <a:clrScheme name="Madison">
      <a:dk1>
        <a:srgbClr val="000000"/>
      </a:dk1>
      <a:lt1>
        <a:srgbClr val="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1518</TotalTime>
  <Words>2596</Words>
  <Application>Microsoft Office PowerPoint</Application>
  <PresentationFormat>Widescreen</PresentationFormat>
  <Paragraphs>187</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 Rounded MT Bold</vt:lpstr>
      <vt:lpstr>Aptos Slab Black</vt:lpstr>
      <vt:lpstr>Arial</vt:lpstr>
      <vt:lpstr>Noto Sans Symbols</vt:lpstr>
      <vt:lpstr>Madison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Georgia Trengove</cp:lastModifiedBy>
  <cp:revision>17</cp:revision>
  <dcterms:created xsi:type="dcterms:W3CDTF">2022-07-20T18:23:25Z</dcterms:created>
  <dcterms:modified xsi:type="dcterms:W3CDTF">2026-07-13T14:57:24Z</dcterms:modified>
</cp:coreProperties>
</file>